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20_0.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0F_0.xml" ContentType="application/vnd.ms-powerpoint.comments+xml"/>
  <Override PartName="/ppt/comments/modernComment_136_8B9756BA.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31_629F21FE.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3F_7D6F8E56.xml" ContentType="application/vnd.ms-powerpoint.comments+xml"/>
  <Override PartName="/ppt/notesSlides/notesSlide13.xml" ContentType="application/vnd.openxmlformats-officedocument.presentationml.notesSlide+xml"/>
  <Override PartName="/ppt/comments/modernComment_140_DB35D323.xml" ContentType="application/vnd.ms-powerpoint.comments+xml"/>
  <Override PartName="/ppt/notesSlides/notesSlide14.xml" ContentType="application/vnd.openxmlformats-officedocument.presentationml.notesSlide+xml"/>
  <Override PartName="/ppt/comments/modernComment_12E_A1573F4E.xml" ContentType="application/vnd.ms-powerpoint.comments+xml"/>
  <Override PartName="/ppt/notesSlides/notesSlide15.xml" ContentType="application/vnd.openxmlformats-officedocument.presentationml.notesSlide+xml"/>
  <Override PartName="/ppt/comments/modernComment_142_3E78DC13.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34_94B5CDF5.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3A_FF90F40B.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13D_DC44EE01.xml" ContentType="application/vnd.ms-powerpoint.comments+xml"/>
  <Override PartName="/ppt/notesSlides/notesSlide25.xml" ContentType="application/vnd.openxmlformats-officedocument.presentationml.notesSlide+xml"/>
  <Override PartName="/ppt/comments/modernComment_13E_8B1EF80.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146_96327185.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48_2724772C.xml" ContentType="application/vnd.ms-powerpoint.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modernComment_116_0.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52"/>
  </p:notesMasterIdLst>
  <p:sldIdLst>
    <p:sldId id="258" r:id="rId2"/>
    <p:sldId id="288" r:id="rId3"/>
    <p:sldId id="346" r:id="rId4"/>
    <p:sldId id="260" r:id="rId5"/>
    <p:sldId id="296" r:id="rId6"/>
    <p:sldId id="297" r:id="rId7"/>
    <p:sldId id="298" r:id="rId8"/>
    <p:sldId id="271" r:id="rId9"/>
    <p:sldId id="310" r:id="rId10"/>
    <p:sldId id="338" r:id="rId11"/>
    <p:sldId id="339" r:id="rId12"/>
    <p:sldId id="340" r:id="rId13"/>
    <p:sldId id="300" r:id="rId14"/>
    <p:sldId id="305" r:id="rId15"/>
    <p:sldId id="307" r:id="rId16"/>
    <p:sldId id="319" r:id="rId17"/>
    <p:sldId id="320" r:id="rId18"/>
    <p:sldId id="302" r:id="rId19"/>
    <p:sldId id="322" r:id="rId20"/>
    <p:sldId id="321" r:id="rId21"/>
    <p:sldId id="347" r:id="rId22"/>
    <p:sldId id="299" r:id="rId23"/>
    <p:sldId id="308" r:id="rId24"/>
    <p:sldId id="343" r:id="rId25"/>
    <p:sldId id="314" r:id="rId26"/>
    <p:sldId id="315" r:id="rId27"/>
    <p:sldId id="316" r:id="rId28"/>
    <p:sldId id="317" r:id="rId29"/>
    <p:sldId id="318" r:id="rId30"/>
    <p:sldId id="337" r:id="rId31"/>
    <p:sldId id="323" r:id="rId32"/>
    <p:sldId id="349" r:id="rId33"/>
    <p:sldId id="326" r:id="rId34"/>
    <p:sldId id="327" r:id="rId35"/>
    <p:sldId id="328" r:id="rId36"/>
    <p:sldId id="348" r:id="rId37"/>
    <p:sldId id="350" r:id="rId38"/>
    <p:sldId id="351" r:id="rId39"/>
    <p:sldId id="352" r:id="rId40"/>
    <p:sldId id="336" r:id="rId41"/>
    <p:sldId id="301" r:id="rId42"/>
    <p:sldId id="353" r:id="rId43"/>
    <p:sldId id="329" r:id="rId44"/>
    <p:sldId id="330" r:id="rId45"/>
    <p:sldId id="261" r:id="rId46"/>
    <p:sldId id="341" r:id="rId47"/>
    <p:sldId id="342" r:id="rId48"/>
    <p:sldId id="344" r:id="rId49"/>
    <p:sldId id="345" r:id="rId50"/>
    <p:sldId id="278" r:id="rId51"/>
  </p:sldIdLst>
  <p:sldSz cx="9144000" cy="5143500" type="screen16x9"/>
  <p:notesSz cx="6858000" cy="9144000"/>
  <p:embeddedFontLst>
    <p:embeddedFont>
      <p:font typeface="Calibri" panose="020F0502020204030204" pitchFamily="34" charset="0"/>
      <p:regular r:id="rId53"/>
      <p:bold r:id="rId54"/>
      <p:italic r:id="rId55"/>
      <p:boldItalic r:id="rId56"/>
    </p:embeddedFont>
    <p:embeddedFont>
      <p:font typeface="Constantia" panose="02030602050306030303" pitchFamily="18" charset="0"/>
      <p:regular r:id="rId57"/>
      <p:bold r:id="rId58"/>
      <p:italic r:id="rId59"/>
      <p:boldItalic r:id="rId60"/>
    </p:embeddedFont>
    <p:embeddedFont>
      <p:font typeface="Dosis" panose="020B0604020202020204" charset="0"/>
      <p:regular r:id="rId61"/>
      <p:bold r:id="rId62"/>
    </p:embeddedFont>
    <p:embeddedFont>
      <p:font typeface="Sniglet" panose="020B0604020202020204" charset="0"/>
      <p:regular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41D1420-903D-6CC4-4FDB-EE42E3C0E4F0}" name="PHAN ĐẶNG DIỄM UYÊN" initials="PU" userId="S::19120426@student.hcmus.edu.vn::e939a05e-53c7-4af5-b3d5-e39f880bf7b2" providerId="AD"/>
  <p188:author id="{275D2E23-9461-B36A-7D17-B0BB0F55252F}" name="TRẦN VŨ VIỆT CƯỜNG" initials="TC" userId="S::19120465@student.hcmus.edu.vn::4f15b09d-57dd-4749-b793-3352b48c8692" providerId="AD"/>
  <p188:author id="{4ECF995C-9806-0E7A-A441-437AC824FD61}" name="PHAN ĐẶNG DIỄM UYÊN" initials="PĐDU" userId="PHAN ĐẶNG DIỄM UYÊN" providerId="None"/>
  <p188:author id="{090B0F75-3FE6-F6A0-4F0B-FF5800D3969D}" name="Guest User" initials="GU" userId="S::urn:spo:anon#219d40f0b14f544baa0a2dee97bb90736223624117876b372e92c280f79f0dcc::" providerId="AD"/>
  <p188:author id="{A5C2F6A2-C056-FEC0-FEB1-B11CEF630DF6}" name="HUỲNH TẤN THỌ" initials="HT" userId="S::19120383@student.hcmus.edu.vn::59ccce97-f168-41e3-a6a5-d1e2e54cc825" providerId="AD"/>
  <p188:author id="{97594AE5-CD9C-6748-2436-7890C4BDB920}" name="ĐOÀN THU NGÂN" initials="ĐN" userId="S::19120302@student.hcmus.edu.vn::47d3eb4c-c2a7-43e6-b766-8c600dfcae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78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777264-6E21-D5E2-B888-EDE0869AF6AA}" v="12" dt="2022-05-23T12:44:33.093"/>
    <p1510:client id="{594B704C-8E01-4937-B364-AE95F6C6EEB0}" v="97" dt="2022-05-23T15:26:11.922"/>
    <p1510:client id="{848203C0-6DE3-03BE-2BA9-903CBE9D26DD}" v="291" dt="2022-05-23T13:02:36.899"/>
    <p1510:client id="{A68E2D8E-C753-7D43-7CF3-BBC5FFE93AD4}" v="301" dt="2022-05-23T13:39:21.452"/>
    <p1510:client id="{D3AF7C7F-2F06-F4CE-4492-441FA4E8A652}" v="328" dt="2022-05-23T13:06:12.304"/>
    <p1510:client id="{E5D0DCCE-6B3D-B5A4-9C2C-4F2E199E4DDD}" v="2340" dt="2022-05-23T15:23:28.022"/>
    <p1510:client id="{E63BC348-0DBC-895A-1C11-A469FC4FABDE}" v="103" dt="2022-05-23T12:26:05.214"/>
  </p1510:revLst>
</p1510:revInfo>
</file>

<file path=ppt/tableStyles.xml><?xml version="1.0" encoding="utf-8"?>
<a:tblStyleLst xmlns:a="http://schemas.openxmlformats.org/drawingml/2006/main" def="{0FA78245-F04A-4819-98CB-A0784EEE9882}">
  <a:tblStyle styleId="{0FA78245-F04A-4819-98CB-A0784EEE988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0B4C3CC-C3A9-4D13-B8F7-F7B8FBA7BB3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ĐẶNG DIỄM UYÊN" userId="S::19120426@student.hcmus.edu.vn::e939a05e-53c7-4af5-b3d5-e39f880bf7b2" providerId="AD" clId="Web-{76145823-9630-C35F-F5DF-48344E29C28F}"/>
    <pc:docChg chg="mod">
      <pc:chgData name="PHAN ĐẶNG DIỄM UYÊN" userId="S::19120426@student.hcmus.edu.vn::e939a05e-53c7-4af5-b3d5-e39f880bf7b2" providerId="AD" clId="Web-{76145823-9630-C35F-F5DF-48344E29C28F}" dt="2022-05-22T08:12:46.224" v="12"/>
      <pc:docMkLst>
        <pc:docMk/>
      </pc:docMkLst>
      <pc:sldChg chg="addCm modCm">
        <pc:chgData name="PHAN ĐẶNG DIỄM UYÊN" userId="S::19120426@student.hcmus.edu.vn::e939a05e-53c7-4af5-b3d5-e39f880bf7b2" providerId="AD" clId="Web-{76145823-9630-C35F-F5DF-48344E29C28F}" dt="2022-05-22T08:09:11.274" v="10"/>
        <pc:sldMkLst>
          <pc:docMk/>
          <pc:sldMk cId="0" sldId="259"/>
        </pc:sldMkLst>
      </pc:sldChg>
      <pc:sldChg chg="addCm modCm">
        <pc:chgData name="PHAN ĐẶNG DIỄM UYÊN" userId="S::19120426@student.hcmus.edu.vn::e939a05e-53c7-4af5-b3d5-e39f880bf7b2" providerId="AD" clId="Web-{76145823-9630-C35F-F5DF-48344E29C28F}" dt="2022-05-22T08:10:34.326" v="11"/>
        <pc:sldMkLst>
          <pc:docMk/>
          <pc:sldMk cId="0" sldId="262"/>
        </pc:sldMkLst>
      </pc:sldChg>
      <pc:sldChg chg="addCm">
        <pc:chgData name="PHAN ĐẶNG DIỄM UYÊN" userId="S::19120426@student.hcmus.edu.vn::e939a05e-53c7-4af5-b3d5-e39f880bf7b2" providerId="AD" clId="Web-{76145823-9630-C35F-F5DF-48344E29C28F}" dt="2022-05-22T08:12:46.224" v="12"/>
        <pc:sldMkLst>
          <pc:docMk/>
          <pc:sldMk cId="1761822480" sldId="300"/>
        </pc:sldMkLst>
      </pc:sldChg>
      <pc:sldChg chg="addCm">
        <pc:chgData name="PHAN ĐẶNG DIỄM UYÊN" userId="S::19120426@student.hcmus.edu.vn::e939a05e-53c7-4af5-b3d5-e39f880bf7b2" providerId="AD" clId="Web-{76145823-9630-C35F-F5DF-48344E29C28F}" dt="2022-05-22T08:00:29.384" v="5"/>
        <pc:sldMkLst>
          <pc:docMk/>
          <pc:sldMk cId="2706849614" sldId="302"/>
        </pc:sldMkLst>
      </pc:sldChg>
      <pc:sldChg chg="addCm">
        <pc:chgData name="PHAN ĐẶNG DIỄM UYÊN" userId="S::19120426@student.hcmus.edu.vn::e939a05e-53c7-4af5-b3d5-e39f880bf7b2" providerId="AD" clId="Web-{76145823-9630-C35F-F5DF-48344E29C28F}" dt="2022-05-22T07:48:53.438" v="3"/>
        <pc:sldMkLst>
          <pc:docMk/>
          <pc:sldMk cId="4287689739" sldId="314"/>
        </pc:sldMkLst>
      </pc:sldChg>
      <pc:sldChg chg="modCm">
        <pc:chgData name="PHAN ĐẶNG DIỄM UYÊN" userId="S::19120426@student.hcmus.edu.vn::e939a05e-53c7-4af5-b3d5-e39f880bf7b2" providerId="AD" clId="Web-{76145823-9630-C35F-F5DF-48344E29C28F}" dt="2022-05-22T07:54:44.458" v="4"/>
        <pc:sldMkLst>
          <pc:docMk/>
          <pc:sldMk cId="3677737763" sldId="320"/>
        </pc:sldMkLst>
      </pc:sldChg>
      <pc:sldChg chg="addCm">
        <pc:chgData name="PHAN ĐẶNG DIỄM UYÊN" userId="S::19120426@student.hcmus.edu.vn::e939a05e-53c7-4af5-b3d5-e39f880bf7b2" providerId="AD" clId="Web-{76145823-9630-C35F-F5DF-48344E29C28F}" dt="2022-05-22T08:02:02.906" v="6"/>
        <pc:sldMkLst>
          <pc:docMk/>
          <pc:sldMk cId="1061935501" sldId="325"/>
        </pc:sldMkLst>
      </pc:sldChg>
      <pc:sldChg chg="addCm">
        <pc:chgData name="PHAN ĐẶNG DIỄM UYÊN" userId="S::19120426@student.hcmus.edu.vn::e939a05e-53c7-4af5-b3d5-e39f880bf7b2" providerId="AD" clId="Web-{76145823-9630-C35F-F5DF-48344E29C28F}" dt="2022-05-22T08:03:28.614" v="7"/>
        <pc:sldMkLst>
          <pc:docMk/>
          <pc:sldMk cId="656701228" sldId="328"/>
        </pc:sldMkLst>
      </pc:sldChg>
      <pc:sldChg chg="addCm">
        <pc:chgData name="PHAN ĐẶNG DIỄM UYÊN" userId="S::19120426@student.hcmus.edu.vn::e939a05e-53c7-4af5-b3d5-e39f880bf7b2" providerId="AD" clId="Web-{76145823-9630-C35F-F5DF-48344E29C28F}" dt="2022-05-22T08:07:07.611" v="9"/>
        <pc:sldMkLst>
          <pc:docMk/>
          <pc:sldMk cId="2573035510" sldId="331"/>
        </pc:sldMkLst>
      </pc:sldChg>
      <pc:sldChg chg="addCm">
        <pc:chgData name="PHAN ĐẶNG DIỄM UYÊN" userId="S::19120426@student.hcmus.edu.vn::e939a05e-53c7-4af5-b3d5-e39f880bf7b2" providerId="AD" clId="Web-{76145823-9630-C35F-F5DF-48344E29C28F}" dt="2022-05-22T08:04:36.165" v="8"/>
        <pc:sldMkLst>
          <pc:docMk/>
          <pc:sldMk cId="440323177" sldId="334"/>
        </pc:sldMkLst>
      </pc:sldChg>
    </pc:docChg>
  </pc:docChgLst>
  <pc:docChgLst>
    <pc:chgData name="Guest User" userId="S::urn:spo:anon#219d40f0b14f544baa0a2dee97bb90736223624117876b372e92c280f79f0dcc::" providerId="AD" clId="Web-{E63BC348-0DBC-895A-1C11-A469FC4FABDE}"/>
    <pc:docChg chg="modSld">
      <pc:chgData name="Guest User" userId="S::urn:spo:anon#219d40f0b14f544baa0a2dee97bb90736223624117876b372e92c280f79f0dcc::" providerId="AD" clId="Web-{E63BC348-0DBC-895A-1C11-A469FC4FABDE}" dt="2022-05-23T12:26:05.214" v="93"/>
      <pc:docMkLst>
        <pc:docMk/>
      </pc:docMkLst>
      <pc:sldChg chg="modSp">
        <pc:chgData name="Guest User" userId="S::urn:spo:anon#219d40f0b14f544baa0a2dee97bb90736223624117876b372e92c280f79f0dcc::" providerId="AD" clId="Web-{E63BC348-0DBC-895A-1C11-A469FC4FABDE}" dt="2022-05-23T12:20:13.081" v="86" actId="20577"/>
        <pc:sldMkLst>
          <pc:docMk/>
          <pc:sldMk cId="0" sldId="258"/>
        </pc:sldMkLst>
        <pc:spChg chg="mod">
          <ac:chgData name="Guest User" userId="S::urn:spo:anon#219d40f0b14f544baa0a2dee97bb90736223624117876b372e92c280f79f0dcc::" providerId="AD" clId="Web-{E63BC348-0DBC-895A-1C11-A469FC4FABDE}" dt="2022-05-23T12:20:13.081" v="86" actId="20577"/>
          <ac:spMkLst>
            <pc:docMk/>
            <pc:sldMk cId="0" sldId="258"/>
            <ac:spMk id="539" creationId="{00000000-0000-0000-0000-000000000000}"/>
          </ac:spMkLst>
        </pc:spChg>
        <pc:spChg chg="mod">
          <ac:chgData name="Guest User" userId="S::urn:spo:anon#219d40f0b14f544baa0a2dee97bb90736223624117876b372e92c280f79f0dcc::" providerId="AD" clId="Web-{E63BC348-0DBC-895A-1C11-A469FC4FABDE}" dt="2022-05-23T12:07:14.827" v="1" actId="20577"/>
          <ac:spMkLst>
            <pc:docMk/>
            <pc:sldMk cId="0" sldId="258"/>
            <ac:spMk id="540" creationId="{00000000-0000-0000-0000-000000000000}"/>
          </ac:spMkLst>
        </pc:spChg>
      </pc:sldChg>
      <pc:sldChg chg="modSp">
        <pc:chgData name="Guest User" userId="S::urn:spo:anon#219d40f0b14f544baa0a2dee97bb90736223624117876b372e92c280f79f0dcc::" providerId="AD" clId="Web-{E63BC348-0DBC-895A-1C11-A469FC4FABDE}" dt="2022-05-23T12:20:30.612" v="88" actId="20577"/>
        <pc:sldMkLst>
          <pc:docMk/>
          <pc:sldMk cId="0" sldId="259"/>
        </pc:sldMkLst>
        <pc:spChg chg="mod">
          <ac:chgData name="Guest User" userId="S::urn:spo:anon#219d40f0b14f544baa0a2dee97bb90736223624117876b372e92c280f79f0dcc::" providerId="AD" clId="Web-{E63BC348-0DBC-895A-1C11-A469FC4FABDE}" dt="2022-05-23T12:20:30.612" v="88" actId="20577"/>
          <ac:spMkLst>
            <pc:docMk/>
            <pc:sldMk cId="0" sldId="259"/>
            <ac:spMk id="547" creationId="{00000000-0000-0000-0000-000000000000}"/>
          </ac:spMkLst>
        </pc:spChg>
      </pc:sldChg>
      <pc:sldChg chg="modSp modCm">
        <pc:chgData name="Guest User" userId="S::urn:spo:anon#219d40f0b14f544baa0a2dee97bb90736223624117876b372e92c280f79f0dcc::" providerId="AD" clId="Web-{E63BC348-0DBC-895A-1C11-A469FC4FABDE}" dt="2022-05-23T12:26:05.214" v="93"/>
        <pc:sldMkLst>
          <pc:docMk/>
          <pc:sldMk cId="0" sldId="271"/>
        </pc:sldMkLst>
        <pc:spChg chg="mod">
          <ac:chgData name="Guest User" userId="S::urn:spo:anon#219d40f0b14f544baa0a2dee97bb90736223624117876b372e92c280f79f0dcc::" providerId="AD" clId="Web-{E63BC348-0DBC-895A-1C11-A469FC4FABDE}" dt="2022-05-23T12:21:05.004" v="90" actId="20577"/>
          <ac:spMkLst>
            <pc:docMk/>
            <pc:sldMk cId="0" sldId="271"/>
            <ac:spMk id="647" creationId="{00000000-0000-0000-0000-000000000000}"/>
          </ac:spMkLst>
        </pc:spChg>
        <pc:spChg chg="mod">
          <ac:chgData name="Guest User" userId="S::urn:spo:anon#219d40f0b14f544baa0a2dee97bb90736223624117876b372e92c280f79f0dcc::" providerId="AD" clId="Web-{E63BC348-0DBC-895A-1C11-A469FC4FABDE}" dt="2022-05-23T12:21:29.676" v="92" actId="20577"/>
          <ac:spMkLst>
            <pc:docMk/>
            <pc:sldMk cId="0" sldId="271"/>
            <ac:spMk id="649" creationId="{00000000-0000-0000-0000-000000000000}"/>
          </ac:spMkLst>
        </pc:spChg>
        <pc:spChg chg="mod">
          <ac:chgData name="Guest User" userId="S::urn:spo:anon#219d40f0b14f544baa0a2dee97bb90736223624117876b372e92c280f79f0dcc::" providerId="AD" clId="Web-{E63BC348-0DBC-895A-1C11-A469FC4FABDE}" dt="2022-05-23T12:21:18.879" v="91" actId="20577"/>
          <ac:spMkLst>
            <pc:docMk/>
            <pc:sldMk cId="0" sldId="271"/>
            <ac:spMk id="651" creationId="{00000000-0000-0000-0000-000000000000}"/>
          </ac:spMkLst>
        </pc:spChg>
      </pc:sldChg>
      <pc:sldChg chg="modSp modCm">
        <pc:chgData name="Guest User" userId="S::urn:spo:anon#219d40f0b14f544baa0a2dee97bb90736223624117876b372e92c280f79f0dcc::" providerId="AD" clId="Web-{E63BC348-0DBC-895A-1C11-A469FC4FABDE}" dt="2022-05-23T12:20:23.034" v="87" actId="20577"/>
        <pc:sldMkLst>
          <pc:docMk/>
          <pc:sldMk cId="0" sldId="288"/>
        </pc:sldMkLst>
        <pc:spChg chg="mod">
          <ac:chgData name="Guest User" userId="S::urn:spo:anon#219d40f0b14f544baa0a2dee97bb90736223624117876b372e92c280f79f0dcc::" providerId="AD" clId="Web-{E63BC348-0DBC-895A-1C11-A469FC4FABDE}" dt="2022-05-23T12:16:20.216" v="79" actId="1076"/>
          <ac:spMkLst>
            <pc:docMk/>
            <pc:sldMk cId="0" sldId="288"/>
            <ac:spMk id="15" creationId="{C1CE816D-7115-6833-7375-DF5817E7AC6F}"/>
          </ac:spMkLst>
        </pc:spChg>
        <pc:spChg chg="mod">
          <ac:chgData name="Guest User" userId="S::urn:spo:anon#219d40f0b14f544baa0a2dee97bb90736223624117876b372e92c280f79f0dcc::" providerId="AD" clId="Web-{E63BC348-0DBC-895A-1C11-A469FC4FABDE}" dt="2022-05-23T12:10:34.926" v="32" actId="20577"/>
          <ac:spMkLst>
            <pc:docMk/>
            <pc:sldMk cId="0" sldId="288"/>
            <ac:spMk id="17" creationId="{771914C2-86CC-BA39-D16C-CD8A9FE5DFB7}"/>
          </ac:spMkLst>
        </pc:spChg>
        <pc:spChg chg="mod">
          <ac:chgData name="Guest User" userId="S::urn:spo:anon#219d40f0b14f544baa0a2dee97bb90736223624117876b372e92c280f79f0dcc::" providerId="AD" clId="Web-{E63BC348-0DBC-895A-1C11-A469FC4FABDE}" dt="2022-05-23T12:16:31.513" v="81" actId="1076"/>
          <ac:spMkLst>
            <pc:docMk/>
            <pc:sldMk cId="0" sldId="288"/>
            <ac:spMk id="18" creationId="{0373624D-4EA7-2FD8-989B-A545B266C8A2}"/>
          </ac:spMkLst>
        </pc:spChg>
        <pc:spChg chg="mod">
          <ac:chgData name="Guest User" userId="S::urn:spo:anon#219d40f0b14f544baa0a2dee97bb90736223624117876b372e92c280f79f0dcc::" providerId="AD" clId="Web-{E63BC348-0DBC-895A-1C11-A469FC4FABDE}" dt="2022-05-23T12:08:37.673" v="26" actId="20577"/>
          <ac:spMkLst>
            <pc:docMk/>
            <pc:sldMk cId="0" sldId="288"/>
            <ac:spMk id="19" creationId="{0196E38E-60F4-E04A-C9C0-4F2F0284F032}"/>
          </ac:spMkLst>
        </pc:spChg>
        <pc:spChg chg="mod">
          <ac:chgData name="Guest User" userId="S::urn:spo:anon#219d40f0b14f544baa0a2dee97bb90736223624117876b372e92c280f79f0dcc::" providerId="AD" clId="Web-{E63BC348-0DBC-895A-1C11-A469FC4FABDE}" dt="2022-05-23T12:08:29.735" v="22" actId="20577"/>
          <ac:spMkLst>
            <pc:docMk/>
            <pc:sldMk cId="0" sldId="288"/>
            <ac:spMk id="20" creationId="{5EB8D54E-5947-A214-DE35-6CAC8392C1D9}"/>
          </ac:spMkLst>
        </pc:spChg>
        <pc:spChg chg="mod">
          <ac:chgData name="Guest User" userId="S::urn:spo:anon#219d40f0b14f544baa0a2dee97bb90736223624117876b372e92c280f79f0dcc::" providerId="AD" clId="Web-{E63BC348-0DBC-895A-1C11-A469FC4FABDE}" dt="2022-05-23T12:16:42.232" v="82" actId="1076"/>
          <ac:spMkLst>
            <pc:docMk/>
            <pc:sldMk cId="0" sldId="288"/>
            <ac:spMk id="21" creationId="{54904A2F-403C-96F1-8BB2-6B718A81A10C}"/>
          </ac:spMkLst>
        </pc:spChg>
        <pc:spChg chg="mod">
          <ac:chgData name="Guest User" userId="S::urn:spo:anon#219d40f0b14f544baa0a2dee97bb90736223624117876b372e92c280f79f0dcc::" providerId="AD" clId="Web-{E63BC348-0DBC-895A-1C11-A469FC4FABDE}" dt="2022-05-23T12:14:02.728" v="56" actId="1076"/>
          <ac:spMkLst>
            <pc:docMk/>
            <pc:sldMk cId="0" sldId="288"/>
            <ac:spMk id="22" creationId="{971DE23B-E99F-7FAC-9EAC-65AD92EFF2D6}"/>
          </ac:spMkLst>
        </pc:spChg>
        <pc:spChg chg="mod">
          <ac:chgData name="Guest User" userId="S::urn:spo:anon#219d40f0b14f544baa0a2dee97bb90736223624117876b372e92c280f79f0dcc::" providerId="AD" clId="Web-{E63BC348-0DBC-895A-1C11-A469FC4FABDE}" dt="2022-05-23T12:20:23.034" v="87" actId="20577"/>
          <ac:spMkLst>
            <pc:docMk/>
            <pc:sldMk cId="0" sldId="288"/>
            <ac:spMk id="931" creationId="{00000000-0000-0000-0000-000000000000}"/>
          </ac:spMkLst>
        </pc:spChg>
        <pc:spChg chg="mod">
          <ac:chgData name="Guest User" userId="S::urn:spo:anon#219d40f0b14f544baa0a2dee97bb90736223624117876b372e92c280f79f0dcc::" providerId="AD" clId="Web-{E63BC348-0DBC-895A-1C11-A469FC4FABDE}" dt="2022-05-23T12:16:26.450" v="80" actId="1076"/>
          <ac:spMkLst>
            <pc:docMk/>
            <pc:sldMk cId="0" sldId="288"/>
            <ac:spMk id="934" creationId="{00000000-0000-0000-0000-000000000000}"/>
          </ac:spMkLst>
        </pc:spChg>
        <pc:spChg chg="mod">
          <ac:chgData name="Guest User" userId="S::urn:spo:anon#219d40f0b14f544baa0a2dee97bb90736223624117876b372e92c280f79f0dcc::" providerId="AD" clId="Web-{E63BC348-0DBC-895A-1C11-A469FC4FABDE}" dt="2022-05-23T12:13:21.133" v="52" actId="1076"/>
          <ac:spMkLst>
            <pc:docMk/>
            <pc:sldMk cId="0" sldId="288"/>
            <ac:spMk id="938" creationId="{00000000-0000-0000-0000-000000000000}"/>
          </ac:spMkLst>
        </pc:spChg>
        <pc:spChg chg="mod">
          <ac:chgData name="Guest User" userId="S::urn:spo:anon#219d40f0b14f544baa0a2dee97bb90736223624117876b372e92c280f79f0dcc::" providerId="AD" clId="Web-{E63BC348-0DBC-895A-1C11-A469FC4FABDE}" dt="2022-05-23T12:13:01.586" v="51" actId="20577"/>
          <ac:spMkLst>
            <pc:docMk/>
            <pc:sldMk cId="0" sldId="288"/>
            <ac:spMk id="940" creationId="{00000000-0000-0000-0000-000000000000}"/>
          </ac:spMkLst>
        </pc:spChg>
      </pc:sldChg>
      <pc:sldChg chg="modSp">
        <pc:chgData name="Guest User" userId="S::urn:spo:anon#219d40f0b14f544baa0a2dee97bb90736223624117876b372e92c280f79f0dcc::" providerId="AD" clId="Web-{E63BC348-0DBC-895A-1C11-A469FC4FABDE}" dt="2022-05-23T12:20:46.753" v="89" actId="20577"/>
        <pc:sldMkLst>
          <pc:docMk/>
          <pc:sldMk cId="3560585936" sldId="298"/>
        </pc:sldMkLst>
        <pc:spChg chg="mod">
          <ac:chgData name="Guest User" userId="S::urn:spo:anon#219d40f0b14f544baa0a2dee97bb90736223624117876b372e92c280f79f0dcc::" providerId="AD" clId="Web-{E63BC348-0DBC-895A-1C11-A469FC4FABDE}" dt="2022-05-23T12:20:46.753" v="89" actId="20577"/>
          <ac:spMkLst>
            <pc:docMk/>
            <pc:sldMk cId="3560585936" sldId="298"/>
            <ac:spMk id="547" creationId="{00000000-0000-0000-0000-000000000000}"/>
          </ac:spMkLst>
        </pc:spChg>
      </pc:sldChg>
    </pc:docChg>
  </pc:docChgLst>
  <pc:docChgLst>
    <pc:chgData name="Guest User" userId="S::urn:spo:anon#219d40f0b14f544baa0a2dee97bb90736223624117876b372e92c280f79f0dcc::" providerId="AD" clId="Web-{5224F9F1-D84B-183F-03C5-9B59FE5CB575}"/>
    <pc:docChg chg="modSld">
      <pc:chgData name="Guest User" userId="S::urn:spo:anon#219d40f0b14f544baa0a2dee97bb90736223624117876b372e92c280f79f0dcc::" providerId="AD" clId="Web-{5224F9F1-D84B-183F-03C5-9B59FE5CB575}" dt="2022-05-22T07:09:58.278" v="5"/>
      <pc:docMkLst>
        <pc:docMk/>
      </pc:docMkLst>
      <pc:sldChg chg="modCm">
        <pc:chgData name="Guest User" userId="S::urn:spo:anon#219d40f0b14f544baa0a2dee97bb90736223624117876b372e92c280f79f0dcc::" providerId="AD" clId="Web-{5224F9F1-D84B-183F-03C5-9B59FE5CB575}" dt="2022-05-22T07:09:58.278" v="5"/>
        <pc:sldMkLst>
          <pc:docMk/>
          <pc:sldMk cId="0" sldId="259"/>
        </pc:sldMkLst>
      </pc:sldChg>
      <pc:sldChg chg="modSp modCm">
        <pc:chgData name="Guest User" userId="S::urn:spo:anon#219d40f0b14f544baa0a2dee97bb90736223624117876b372e92c280f79f0dcc::" providerId="AD" clId="Web-{5224F9F1-D84B-183F-03C5-9B59FE5CB575}" dt="2022-05-22T07:08:37.980" v="4"/>
        <pc:sldMkLst>
          <pc:docMk/>
          <pc:sldMk cId="0" sldId="288"/>
        </pc:sldMkLst>
        <pc:spChg chg="mod">
          <ac:chgData name="Guest User" userId="S::urn:spo:anon#219d40f0b14f544baa0a2dee97bb90736223624117876b372e92c280f79f0dcc::" providerId="AD" clId="Web-{5224F9F1-D84B-183F-03C5-9B59FE5CB575}" dt="2022-05-22T07:08:37.886" v="3" actId="20577"/>
          <ac:spMkLst>
            <pc:docMk/>
            <pc:sldMk cId="0" sldId="288"/>
            <ac:spMk id="931" creationId="{00000000-0000-0000-0000-000000000000}"/>
          </ac:spMkLst>
        </pc:spChg>
      </pc:sldChg>
    </pc:docChg>
  </pc:docChgLst>
  <pc:docChgLst>
    <pc:chgData name="TRẦN VŨ VIỆT CƯỜNG" userId="S::19120465@student.hcmus.edu.vn::4f15b09d-57dd-4749-b793-3352b48c8692" providerId="AD" clId="Web-{D3AF7C7F-2F06-F4CE-4492-441FA4E8A652}"/>
    <pc:docChg chg="addSld modSld sldOrd">
      <pc:chgData name="TRẦN VŨ VIỆT CƯỜNG" userId="S::19120465@student.hcmus.edu.vn::4f15b09d-57dd-4749-b793-3352b48c8692" providerId="AD" clId="Web-{D3AF7C7F-2F06-F4CE-4492-441FA4E8A652}" dt="2022-05-23T13:06:12.304" v="304" actId="14100"/>
      <pc:docMkLst>
        <pc:docMk/>
      </pc:docMkLst>
      <pc:sldChg chg="modSp ord">
        <pc:chgData name="TRẦN VŨ VIỆT CƯỜNG" userId="S::19120465@student.hcmus.edu.vn::4f15b09d-57dd-4749-b793-3352b48c8692" providerId="AD" clId="Web-{D3AF7C7F-2F06-F4CE-4492-441FA4E8A652}" dt="2022-05-23T12:53:55.332" v="135" actId="20577"/>
        <pc:sldMkLst>
          <pc:docMk/>
          <pc:sldMk cId="0" sldId="261"/>
        </pc:sldMkLst>
        <pc:spChg chg="mod">
          <ac:chgData name="TRẦN VŨ VIỆT CƯỜNG" userId="S::19120465@student.hcmus.edu.vn::4f15b09d-57dd-4749-b793-3352b48c8692" providerId="AD" clId="Web-{D3AF7C7F-2F06-F4CE-4492-441FA4E8A652}" dt="2022-05-23T12:53:55.332" v="135" actId="20577"/>
          <ac:spMkLst>
            <pc:docMk/>
            <pc:sldMk cId="0" sldId="261"/>
            <ac:spMk id="559" creationId="{00000000-0000-0000-0000-000000000000}"/>
          </ac:spMkLst>
        </pc:spChg>
        <pc:spChg chg="mod">
          <ac:chgData name="TRẦN VŨ VIỆT CƯỜNG" userId="S::19120465@student.hcmus.edu.vn::4f15b09d-57dd-4749-b793-3352b48c8692" providerId="AD" clId="Web-{D3AF7C7F-2F06-F4CE-4492-441FA4E8A652}" dt="2022-05-23T12:53:07.784" v="129" actId="20577"/>
          <ac:spMkLst>
            <pc:docMk/>
            <pc:sldMk cId="0" sldId="261"/>
            <ac:spMk id="560" creationId="{00000000-0000-0000-0000-000000000000}"/>
          </ac:spMkLst>
        </pc:spChg>
      </pc:sldChg>
      <pc:sldChg chg="modSp">
        <pc:chgData name="TRẦN VŨ VIỆT CƯỜNG" userId="S::19120465@student.hcmus.edu.vn::4f15b09d-57dd-4749-b793-3352b48c8692" providerId="AD" clId="Web-{D3AF7C7F-2F06-F4CE-4492-441FA4E8A652}" dt="2022-05-23T12:43:47.535" v="14" actId="14100"/>
        <pc:sldMkLst>
          <pc:docMk/>
          <pc:sldMk cId="925207979" sldId="330"/>
        </pc:sldMkLst>
        <pc:spChg chg="mod">
          <ac:chgData name="TRẦN VŨ VIỆT CƯỜNG" userId="S::19120465@student.hcmus.edu.vn::4f15b09d-57dd-4749-b793-3352b48c8692" providerId="AD" clId="Web-{D3AF7C7F-2F06-F4CE-4492-441FA4E8A652}" dt="2022-05-23T12:43:47.535" v="14" actId="14100"/>
          <ac:spMkLst>
            <pc:docMk/>
            <pc:sldMk cId="925207979" sldId="330"/>
            <ac:spMk id="547" creationId="{00000000-0000-0000-0000-000000000000}"/>
          </ac:spMkLst>
        </pc:spChg>
      </pc:sldChg>
      <pc:sldChg chg="addSp delSp modSp add replId">
        <pc:chgData name="TRẦN VŨ VIỆT CƯỜNG" userId="S::19120465@student.hcmus.edu.vn::4f15b09d-57dd-4749-b793-3352b48c8692" providerId="AD" clId="Web-{D3AF7C7F-2F06-F4CE-4492-441FA4E8A652}" dt="2022-05-23T12:58:17.636" v="224" actId="14100"/>
        <pc:sldMkLst>
          <pc:docMk/>
          <pc:sldMk cId="1193153164" sldId="341"/>
        </pc:sldMkLst>
        <pc:spChg chg="add del mod">
          <ac:chgData name="TRẦN VŨ VIỆT CƯỜNG" userId="S::19120465@student.hcmus.edu.vn::4f15b09d-57dd-4749-b793-3352b48c8692" providerId="AD" clId="Web-{D3AF7C7F-2F06-F4CE-4492-441FA4E8A652}" dt="2022-05-23T12:58:07.901" v="221" actId="20577"/>
          <ac:spMkLst>
            <pc:docMk/>
            <pc:sldMk cId="1193153164" sldId="341"/>
            <ac:spMk id="2" creationId="{5503E2D0-A08A-EE2D-A27B-AFB531C4E343}"/>
          </ac:spMkLst>
        </pc:spChg>
        <pc:spChg chg="add mod">
          <ac:chgData name="TRẦN VŨ VIỆT CƯỜNG" userId="S::19120465@student.hcmus.edu.vn::4f15b09d-57dd-4749-b793-3352b48c8692" providerId="AD" clId="Web-{D3AF7C7F-2F06-F4CE-4492-441FA4E8A652}" dt="2022-05-23T12:58:17.636" v="224" actId="14100"/>
          <ac:spMkLst>
            <pc:docMk/>
            <pc:sldMk cId="1193153164" sldId="341"/>
            <ac:spMk id="3" creationId="{8192CDF4-940D-0BD9-918D-F81EF36800B7}"/>
          </ac:spMkLst>
        </pc:spChg>
        <pc:spChg chg="add del mod">
          <ac:chgData name="TRẦN VŨ VIỆT CƯỜNG" userId="S::19120465@student.hcmus.edu.vn::4f15b09d-57dd-4749-b793-3352b48c8692" providerId="AD" clId="Web-{D3AF7C7F-2F06-F4CE-4492-441FA4E8A652}" dt="2022-05-23T12:57:52.838" v="216"/>
          <ac:spMkLst>
            <pc:docMk/>
            <pc:sldMk cId="1193153164" sldId="341"/>
            <ac:spMk id="6" creationId="{969489C8-96B2-203B-A028-6C9FABA8EA91}"/>
          </ac:spMkLst>
        </pc:spChg>
        <pc:spChg chg="mod">
          <ac:chgData name="TRẦN VŨ VIỆT CƯỜNG" userId="S::19120465@student.hcmus.edu.vn::4f15b09d-57dd-4749-b793-3352b48c8692" providerId="AD" clId="Web-{D3AF7C7F-2F06-F4CE-4492-441FA4E8A652}" dt="2022-05-23T12:54:15.129" v="142" actId="20577"/>
          <ac:spMkLst>
            <pc:docMk/>
            <pc:sldMk cId="1193153164" sldId="341"/>
            <ac:spMk id="559" creationId="{00000000-0000-0000-0000-000000000000}"/>
          </ac:spMkLst>
        </pc:spChg>
        <pc:spChg chg="del mod">
          <ac:chgData name="TRẦN VŨ VIỆT CƯỜNG" userId="S::19120465@student.hcmus.edu.vn::4f15b09d-57dd-4749-b793-3352b48c8692" providerId="AD" clId="Web-{D3AF7C7F-2F06-F4CE-4492-441FA4E8A652}" dt="2022-05-23T12:54:30.270" v="144"/>
          <ac:spMkLst>
            <pc:docMk/>
            <pc:sldMk cId="1193153164" sldId="341"/>
            <ac:spMk id="560" creationId="{00000000-0000-0000-0000-000000000000}"/>
          </ac:spMkLst>
        </pc:spChg>
      </pc:sldChg>
      <pc:sldChg chg="addSp delSp modSp add ord replId">
        <pc:chgData name="TRẦN VŨ VIỆT CƯỜNG" userId="S::19120465@student.hcmus.edu.vn::4f15b09d-57dd-4749-b793-3352b48c8692" providerId="AD" clId="Web-{D3AF7C7F-2F06-F4CE-4492-441FA4E8A652}" dt="2022-05-23T13:06:12.304" v="304" actId="14100"/>
        <pc:sldMkLst>
          <pc:docMk/>
          <pc:sldMk cId="2174679109" sldId="342"/>
        </pc:sldMkLst>
        <pc:spChg chg="add mod">
          <ac:chgData name="TRẦN VŨ VIỆT CƯỜNG" userId="S::19120465@student.hcmus.edu.vn::4f15b09d-57dd-4749-b793-3352b48c8692" providerId="AD" clId="Web-{D3AF7C7F-2F06-F4CE-4492-441FA4E8A652}" dt="2022-05-23T13:00:04.138" v="231" actId="1076"/>
          <ac:spMkLst>
            <pc:docMk/>
            <pc:sldMk cId="2174679109" sldId="342"/>
            <ac:spMk id="2" creationId="{A1AC95FB-0BC5-2E3A-73D7-A67E649DBCA9}"/>
          </ac:spMkLst>
        </pc:spChg>
        <pc:spChg chg="add del mod">
          <ac:chgData name="TRẦN VŨ VIỆT CƯỜNG" userId="S::19120465@student.hcmus.edu.vn::4f15b09d-57dd-4749-b793-3352b48c8692" providerId="AD" clId="Web-{D3AF7C7F-2F06-F4CE-4492-441FA4E8A652}" dt="2022-05-23T13:01:23.109" v="251"/>
          <ac:spMkLst>
            <pc:docMk/>
            <pc:sldMk cId="2174679109" sldId="342"/>
            <ac:spMk id="3" creationId="{AABF6D77-AFFF-F651-EE30-E1664023551B}"/>
          </ac:spMkLst>
        </pc:spChg>
        <pc:spChg chg="add del mod">
          <ac:chgData name="TRẦN VŨ VIỆT CƯỜNG" userId="S::19120465@student.hcmus.edu.vn::4f15b09d-57dd-4749-b793-3352b48c8692" providerId="AD" clId="Web-{D3AF7C7F-2F06-F4CE-4492-441FA4E8A652}" dt="2022-05-23T13:02:53.986" v="265"/>
          <ac:spMkLst>
            <pc:docMk/>
            <pc:sldMk cId="2174679109" sldId="342"/>
            <ac:spMk id="4" creationId="{33064416-125D-07C7-7923-8D41044E912D}"/>
          </ac:spMkLst>
        </pc:spChg>
        <pc:spChg chg="add del mod">
          <ac:chgData name="TRẦN VŨ VIỆT CƯỜNG" userId="S::19120465@student.hcmus.edu.vn::4f15b09d-57dd-4749-b793-3352b48c8692" providerId="AD" clId="Web-{D3AF7C7F-2F06-F4CE-4492-441FA4E8A652}" dt="2022-05-23T13:02:56.486" v="266"/>
          <ac:spMkLst>
            <pc:docMk/>
            <pc:sldMk cId="2174679109" sldId="342"/>
            <ac:spMk id="5" creationId="{17AD5635-4A10-6140-B3DA-6A6D65973A14}"/>
          </ac:spMkLst>
        </pc:spChg>
        <pc:spChg chg="add del mod">
          <ac:chgData name="TRẦN VŨ VIỆT CƯỜNG" userId="S::19120465@student.hcmus.edu.vn::4f15b09d-57dd-4749-b793-3352b48c8692" providerId="AD" clId="Web-{D3AF7C7F-2F06-F4CE-4492-441FA4E8A652}" dt="2022-05-23T13:02:51.095" v="264"/>
          <ac:spMkLst>
            <pc:docMk/>
            <pc:sldMk cId="2174679109" sldId="342"/>
            <ac:spMk id="7" creationId="{939329DC-0BF2-1690-51D9-DA099CAD17EA}"/>
          </ac:spMkLst>
        </pc:spChg>
        <pc:spChg chg="add mod">
          <ac:chgData name="TRẦN VŨ VIỆT CƯỜNG" userId="S::19120465@student.hcmus.edu.vn::4f15b09d-57dd-4749-b793-3352b48c8692" providerId="AD" clId="Web-{D3AF7C7F-2F06-F4CE-4492-441FA4E8A652}" dt="2022-05-23T13:02:53.986" v="265"/>
          <ac:spMkLst>
            <pc:docMk/>
            <pc:sldMk cId="2174679109" sldId="342"/>
            <ac:spMk id="9" creationId="{9466F1DF-57F3-F715-18F7-F33B2B275973}"/>
          </ac:spMkLst>
        </pc:spChg>
        <pc:spChg chg="add del">
          <ac:chgData name="TRẦN VŨ VIỆT CƯỜNG" userId="S::19120465@student.hcmus.edu.vn::4f15b09d-57dd-4749-b793-3352b48c8692" providerId="AD" clId="Web-{D3AF7C7F-2F06-F4CE-4492-441FA4E8A652}" dt="2022-05-23T13:03:39.972" v="268"/>
          <ac:spMkLst>
            <pc:docMk/>
            <pc:sldMk cId="2174679109" sldId="342"/>
            <ac:spMk id="10" creationId="{135A777D-3EA8-CEB6-05FC-D5B6E309FC2C}"/>
          </ac:spMkLst>
        </pc:spChg>
        <pc:spChg chg="del mod">
          <ac:chgData name="TRẦN VŨ VIỆT CƯỜNG" userId="S::19120465@student.hcmus.edu.vn::4f15b09d-57dd-4749-b793-3352b48c8692" providerId="AD" clId="Web-{D3AF7C7F-2F06-F4CE-4492-441FA4E8A652}" dt="2022-05-23T12:59:55.779" v="230"/>
          <ac:spMkLst>
            <pc:docMk/>
            <pc:sldMk cId="2174679109" sldId="342"/>
            <ac:spMk id="863" creationId="{00000000-0000-0000-0000-000000000000}"/>
          </ac:spMkLst>
        </pc:spChg>
        <pc:spChg chg="mod">
          <ac:chgData name="TRẦN VŨ VIỆT CƯỜNG" userId="S::19120465@student.hcmus.edu.vn::4f15b09d-57dd-4749-b793-3352b48c8692" providerId="AD" clId="Web-{D3AF7C7F-2F06-F4CE-4492-441FA4E8A652}" dt="2022-05-23T13:05:44.084" v="301" actId="14100"/>
          <ac:spMkLst>
            <pc:docMk/>
            <pc:sldMk cId="2174679109" sldId="342"/>
            <ac:spMk id="865" creationId="{00000000-0000-0000-0000-000000000000}"/>
          </ac:spMkLst>
        </pc:spChg>
        <pc:spChg chg="mod">
          <ac:chgData name="TRẦN VŨ VIỆT CƯỜNG" userId="S::19120465@student.hcmus.edu.vn::4f15b09d-57dd-4749-b793-3352b48c8692" providerId="AD" clId="Web-{D3AF7C7F-2F06-F4CE-4492-441FA4E8A652}" dt="2022-05-23T13:06:07.507" v="303" actId="14100"/>
          <ac:spMkLst>
            <pc:docMk/>
            <pc:sldMk cId="2174679109" sldId="342"/>
            <ac:spMk id="866" creationId="{00000000-0000-0000-0000-000000000000}"/>
          </ac:spMkLst>
        </pc:spChg>
        <pc:spChg chg="mod">
          <ac:chgData name="TRẦN VŨ VIỆT CƯỜNG" userId="S::19120465@student.hcmus.edu.vn::4f15b09d-57dd-4749-b793-3352b48c8692" providerId="AD" clId="Web-{D3AF7C7F-2F06-F4CE-4492-441FA4E8A652}" dt="2022-05-23T13:05:47.334" v="302" actId="14100"/>
          <ac:spMkLst>
            <pc:docMk/>
            <pc:sldMk cId="2174679109" sldId="342"/>
            <ac:spMk id="867" creationId="{00000000-0000-0000-0000-000000000000}"/>
          </ac:spMkLst>
        </pc:spChg>
        <pc:spChg chg="mod">
          <ac:chgData name="TRẦN VŨ VIỆT CƯỜNG" userId="S::19120465@student.hcmus.edu.vn::4f15b09d-57dd-4749-b793-3352b48c8692" providerId="AD" clId="Web-{D3AF7C7F-2F06-F4CE-4492-441FA4E8A652}" dt="2022-05-23T13:06:12.304" v="304" actId="14100"/>
          <ac:spMkLst>
            <pc:docMk/>
            <pc:sldMk cId="2174679109" sldId="342"/>
            <ac:spMk id="868" creationId="{00000000-0000-0000-0000-000000000000}"/>
          </ac:spMkLst>
        </pc:spChg>
        <pc:spChg chg="mod">
          <ac:chgData name="TRẦN VŨ VIỆT CƯỜNG" userId="S::19120465@student.hcmus.edu.vn::4f15b09d-57dd-4749-b793-3352b48c8692" providerId="AD" clId="Web-{D3AF7C7F-2F06-F4CE-4492-441FA4E8A652}" dt="2022-05-23T13:00:22.435" v="236" actId="20577"/>
          <ac:spMkLst>
            <pc:docMk/>
            <pc:sldMk cId="2174679109" sldId="342"/>
            <ac:spMk id="872" creationId="{00000000-0000-0000-0000-000000000000}"/>
          </ac:spMkLst>
        </pc:spChg>
        <pc:spChg chg="del">
          <ac:chgData name="TRẦN VŨ VIỆT CƯỜNG" userId="S::19120465@student.hcmus.edu.vn::4f15b09d-57dd-4749-b793-3352b48c8692" providerId="AD" clId="Web-{D3AF7C7F-2F06-F4CE-4492-441FA4E8A652}" dt="2022-05-23T13:00:07.654" v="232"/>
          <ac:spMkLst>
            <pc:docMk/>
            <pc:sldMk cId="2174679109" sldId="342"/>
            <ac:spMk id="873" creationId="{00000000-0000-0000-0000-000000000000}"/>
          </ac:spMkLst>
        </pc:spChg>
        <pc:spChg chg="mod">
          <ac:chgData name="TRẦN VŨ VIỆT CƯỜNG" userId="S::19120465@student.hcmus.edu.vn::4f15b09d-57dd-4749-b793-3352b48c8692" providerId="AD" clId="Web-{D3AF7C7F-2F06-F4CE-4492-441FA4E8A652}" dt="2022-05-23T13:02:08.172" v="259" actId="14100"/>
          <ac:spMkLst>
            <pc:docMk/>
            <pc:sldMk cId="2174679109" sldId="342"/>
            <ac:spMk id="874" creationId="{00000000-0000-0000-0000-000000000000}"/>
          </ac:spMkLst>
        </pc:spChg>
        <pc:spChg chg="mod">
          <ac:chgData name="TRẦN VŨ VIỆT CƯỜNG" userId="S::19120465@student.hcmus.edu.vn::4f15b09d-57dd-4749-b793-3352b48c8692" providerId="AD" clId="Web-{D3AF7C7F-2F06-F4CE-4492-441FA4E8A652}" dt="2022-05-23T13:02:18.907" v="260" actId="20577"/>
          <ac:spMkLst>
            <pc:docMk/>
            <pc:sldMk cId="2174679109" sldId="342"/>
            <ac:spMk id="875" creationId="{00000000-0000-0000-0000-000000000000}"/>
          </ac:spMkLst>
        </pc:spChg>
        <pc:spChg chg="mod">
          <ac:chgData name="TRẦN VŨ VIỆT CƯỜNG" userId="S::19120465@student.hcmus.edu.vn::4f15b09d-57dd-4749-b793-3352b48c8692" providerId="AD" clId="Web-{D3AF7C7F-2F06-F4CE-4492-441FA4E8A652}" dt="2022-05-23T13:02:01.672" v="258" actId="1076"/>
          <ac:spMkLst>
            <pc:docMk/>
            <pc:sldMk cId="2174679109" sldId="342"/>
            <ac:spMk id="876" creationId="{00000000-0000-0000-0000-000000000000}"/>
          </ac:spMkLst>
        </pc:spChg>
      </pc:sldChg>
    </pc:docChg>
  </pc:docChgLst>
  <pc:docChgLst>
    <pc:chgData name="TRẦN VŨ VIỆT CƯỜNG" userId="S::19120465@student.hcmus.edu.vn::4f15b09d-57dd-4749-b793-3352b48c8692" providerId="AD" clId="Web-{848203C0-6DE3-03BE-2BA9-903CBE9D26DD}"/>
    <pc:docChg chg="addSld delSld modSld sldOrd">
      <pc:chgData name="TRẦN VŨ VIỆT CƯỜNG" userId="S::19120465@student.hcmus.edu.vn::4f15b09d-57dd-4749-b793-3352b48c8692" providerId="AD" clId="Web-{848203C0-6DE3-03BE-2BA9-903CBE9D26DD}" dt="2022-05-23T13:02:36.899" v="256" actId="20577"/>
      <pc:docMkLst>
        <pc:docMk/>
      </pc:docMkLst>
      <pc:sldChg chg="modSp">
        <pc:chgData name="TRẦN VŨ VIỆT CƯỜNG" userId="S::19120465@student.hcmus.edu.vn::4f15b09d-57dd-4749-b793-3352b48c8692" providerId="AD" clId="Web-{848203C0-6DE3-03BE-2BA9-903CBE9D26DD}" dt="2022-05-23T12:28:44.469" v="0" actId="14100"/>
        <pc:sldMkLst>
          <pc:docMk/>
          <pc:sldMk cId="0" sldId="258"/>
        </pc:sldMkLst>
        <pc:spChg chg="mod">
          <ac:chgData name="TRẦN VŨ VIỆT CƯỜNG" userId="S::19120465@student.hcmus.edu.vn::4f15b09d-57dd-4749-b793-3352b48c8692" providerId="AD" clId="Web-{848203C0-6DE3-03BE-2BA9-903CBE9D26DD}" dt="2022-05-23T12:28:44.469" v="0" actId="14100"/>
          <ac:spMkLst>
            <pc:docMk/>
            <pc:sldMk cId="0" sldId="258"/>
            <ac:spMk id="540" creationId="{00000000-0000-0000-0000-000000000000}"/>
          </ac:spMkLst>
        </pc:spChg>
      </pc:sldChg>
      <pc:sldChg chg="modSp">
        <pc:chgData name="TRẦN VŨ VIỆT CƯỜNG" userId="S::19120465@student.hcmus.edu.vn::4f15b09d-57dd-4749-b793-3352b48c8692" providerId="AD" clId="Web-{848203C0-6DE3-03BE-2BA9-903CBE9D26DD}" dt="2022-05-23T12:57:31.507" v="212" actId="20577"/>
        <pc:sldMkLst>
          <pc:docMk/>
          <pc:sldMk cId="0" sldId="259"/>
        </pc:sldMkLst>
        <pc:spChg chg="mod">
          <ac:chgData name="TRẦN VŨ VIỆT CƯỜNG" userId="S::19120465@student.hcmus.edu.vn::4f15b09d-57dd-4749-b793-3352b48c8692" providerId="AD" clId="Web-{848203C0-6DE3-03BE-2BA9-903CBE9D26DD}" dt="2022-05-23T12:57:31.507" v="212" actId="20577"/>
          <ac:spMkLst>
            <pc:docMk/>
            <pc:sldMk cId="0" sldId="259"/>
            <ac:spMk id="547" creationId="{00000000-0000-0000-0000-000000000000}"/>
          </ac:spMkLst>
        </pc:spChg>
      </pc:sldChg>
      <pc:sldChg chg="addSp delSp modSp modCm">
        <pc:chgData name="TRẦN VŨ VIỆT CƯỜNG" userId="S::19120465@student.hcmus.edu.vn::4f15b09d-57dd-4749-b793-3352b48c8692" providerId="AD" clId="Web-{848203C0-6DE3-03BE-2BA9-903CBE9D26DD}" dt="2022-05-23T13:00:58.675" v="242"/>
        <pc:sldMkLst>
          <pc:docMk/>
          <pc:sldMk cId="0" sldId="262"/>
        </pc:sldMkLst>
        <pc:spChg chg="mod">
          <ac:chgData name="TRẦN VŨ VIỆT CƯỜNG" userId="S::19120465@student.hcmus.edu.vn::4f15b09d-57dd-4749-b793-3352b48c8692" providerId="AD" clId="Web-{848203C0-6DE3-03BE-2BA9-903CBE9D26DD}" dt="2022-05-23T12:49:55.027" v="142" actId="20577"/>
          <ac:spMkLst>
            <pc:docMk/>
            <pc:sldMk cId="0" sldId="262"/>
            <ac:spMk id="566" creationId="{00000000-0000-0000-0000-000000000000}"/>
          </ac:spMkLst>
        </pc:spChg>
        <pc:spChg chg="mod">
          <ac:chgData name="TRẦN VŨ VIỆT CƯỜNG" userId="S::19120465@student.hcmus.edu.vn::4f15b09d-57dd-4749-b793-3352b48c8692" providerId="AD" clId="Web-{848203C0-6DE3-03BE-2BA9-903CBE9D26DD}" dt="2022-05-23T12:50:03.027" v="144" actId="20577"/>
          <ac:spMkLst>
            <pc:docMk/>
            <pc:sldMk cId="0" sldId="262"/>
            <ac:spMk id="567" creationId="{00000000-0000-0000-0000-000000000000}"/>
          </ac:spMkLst>
        </pc:spChg>
        <pc:spChg chg="del">
          <ac:chgData name="TRẦN VŨ VIỆT CƯỜNG" userId="S::19120465@student.hcmus.edu.vn::4f15b09d-57dd-4749-b793-3352b48c8692" providerId="AD" clId="Web-{848203C0-6DE3-03BE-2BA9-903CBE9D26DD}" dt="2022-05-23T12:48:50.804" v="135"/>
          <ac:spMkLst>
            <pc:docMk/>
            <pc:sldMk cId="0" sldId="262"/>
            <ac:spMk id="568" creationId="{00000000-0000-0000-0000-000000000000}"/>
          </ac:spMkLst>
        </pc:spChg>
        <pc:spChg chg="del">
          <ac:chgData name="TRẦN VŨ VIỆT CƯỜNG" userId="S::19120465@student.hcmus.edu.vn::4f15b09d-57dd-4749-b793-3352b48c8692" providerId="AD" clId="Web-{848203C0-6DE3-03BE-2BA9-903CBE9D26DD}" dt="2022-05-23T12:48:48.054" v="134"/>
          <ac:spMkLst>
            <pc:docMk/>
            <pc:sldMk cId="0" sldId="262"/>
            <ac:spMk id="569" creationId="{00000000-0000-0000-0000-000000000000}"/>
          </ac:spMkLst>
        </pc:spChg>
        <pc:spChg chg="del">
          <ac:chgData name="TRẦN VŨ VIỆT CƯỜNG" userId="S::19120465@student.hcmus.edu.vn::4f15b09d-57dd-4749-b793-3352b48c8692" providerId="AD" clId="Web-{848203C0-6DE3-03BE-2BA9-903CBE9D26DD}" dt="2022-05-23T12:48:53.648" v="136"/>
          <ac:spMkLst>
            <pc:docMk/>
            <pc:sldMk cId="0" sldId="262"/>
            <ac:spMk id="570" creationId="{00000000-0000-0000-0000-000000000000}"/>
          </ac:spMkLst>
        </pc:spChg>
        <pc:spChg chg="del">
          <ac:chgData name="TRẦN VŨ VIỆT CƯỜNG" userId="S::19120465@student.hcmus.edu.vn::4f15b09d-57dd-4749-b793-3352b48c8692" providerId="AD" clId="Web-{848203C0-6DE3-03BE-2BA9-903CBE9D26DD}" dt="2022-05-23T12:48:53.742" v="137"/>
          <ac:spMkLst>
            <pc:docMk/>
            <pc:sldMk cId="0" sldId="262"/>
            <ac:spMk id="571" creationId="{00000000-0000-0000-0000-000000000000}"/>
          </ac:spMkLst>
        </pc:spChg>
        <pc:picChg chg="add mod">
          <ac:chgData name="TRẦN VŨ VIỆT CƯỜNG" userId="S::19120465@student.hcmus.edu.vn::4f15b09d-57dd-4749-b793-3352b48c8692" providerId="AD" clId="Web-{848203C0-6DE3-03BE-2BA9-903CBE9D26DD}" dt="2022-05-23T12:49:34.666" v="140" actId="1076"/>
          <ac:picMkLst>
            <pc:docMk/>
            <pc:sldMk cId="0" sldId="262"/>
            <ac:picMk id="2" creationId="{254905FC-A692-4A07-A01C-6BBB7E95CF9F}"/>
          </ac:picMkLst>
        </pc:picChg>
      </pc:sldChg>
      <pc:sldChg chg="modSp modCm">
        <pc:chgData name="TRẦN VŨ VIỆT CƯỜNG" userId="S::19120465@student.hcmus.edu.vn::4f15b09d-57dd-4749-b793-3352b48c8692" providerId="AD" clId="Web-{848203C0-6DE3-03BE-2BA9-903CBE9D26DD}" dt="2022-05-23T13:00:41.643" v="240" actId="1076"/>
        <pc:sldMkLst>
          <pc:docMk/>
          <pc:sldMk cId="0" sldId="271"/>
        </pc:sldMkLst>
        <pc:spChg chg="mod">
          <ac:chgData name="TRẦN VŨ VIỆT CƯỜNG" userId="S::19120465@student.hcmus.edu.vn::4f15b09d-57dd-4749-b793-3352b48c8692" providerId="AD" clId="Web-{848203C0-6DE3-03BE-2BA9-903CBE9D26DD}" dt="2022-05-23T12:59:23.966" v="226" actId="20577"/>
          <ac:spMkLst>
            <pc:docMk/>
            <pc:sldMk cId="0" sldId="271"/>
            <ac:spMk id="648" creationId="{00000000-0000-0000-0000-000000000000}"/>
          </ac:spMkLst>
        </pc:spChg>
        <pc:spChg chg="mod">
          <ac:chgData name="TRẦN VŨ VIỆT CƯỜNG" userId="S::19120465@student.hcmus.edu.vn::4f15b09d-57dd-4749-b793-3352b48c8692" providerId="AD" clId="Web-{848203C0-6DE3-03BE-2BA9-903CBE9D26DD}" dt="2022-05-23T13:00:41.643" v="240" actId="1076"/>
          <ac:spMkLst>
            <pc:docMk/>
            <pc:sldMk cId="0" sldId="271"/>
            <ac:spMk id="651" creationId="{00000000-0000-0000-0000-000000000000}"/>
          </ac:spMkLst>
        </pc:spChg>
        <pc:spChg chg="mod">
          <ac:chgData name="TRẦN VŨ VIỆT CƯỜNG" userId="S::19120465@student.hcmus.edu.vn::4f15b09d-57dd-4749-b793-3352b48c8692" providerId="AD" clId="Web-{848203C0-6DE3-03BE-2BA9-903CBE9D26DD}" dt="2022-05-23T13:00:27.845" v="237" actId="1076"/>
          <ac:spMkLst>
            <pc:docMk/>
            <pc:sldMk cId="0" sldId="271"/>
            <ac:spMk id="652" creationId="{00000000-0000-0000-0000-000000000000}"/>
          </ac:spMkLst>
        </pc:spChg>
        <pc:grpChg chg="mod">
          <ac:chgData name="TRẦN VŨ VIỆT CƯỜNG" userId="S::19120465@student.hcmus.edu.vn::4f15b09d-57dd-4749-b793-3352b48c8692" providerId="AD" clId="Web-{848203C0-6DE3-03BE-2BA9-903CBE9D26DD}" dt="2022-05-23T13:00:34.142" v="239" actId="1076"/>
          <ac:grpSpMkLst>
            <pc:docMk/>
            <pc:sldMk cId="0" sldId="271"/>
            <ac:grpSpMk id="653" creationId="{00000000-0000-0000-0000-000000000000}"/>
          </ac:grpSpMkLst>
        </pc:grpChg>
      </pc:sldChg>
      <pc:sldChg chg="modSp">
        <pc:chgData name="TRẦN VŨ VIỆT CƯỜNG" userId="S::19120465@student.hcmus.edu.vn::4f15b09d-57dd-4749-b793-3352b48c8692" providerId="AD" clId="Web-{848203C0-6DE3-03BE-2BA9-903CBE9D26DD}" dt="2022-05-23T12:57:40.570" v="213" actId="14100"/>
        <pc:sldMkLst>
          <pc:docMk/>
          <pc:sldMk cId="1118722608" sldId="296"/>
        </pc:sldMkLst>
        <pc:spChg chg="mod">
          <ac:chgData name="TRẦN VŨ VIỆT CƯỜNG" userId="S::19120465@student.hcmus.edu.vn::4f15b09d-57dd-4749-b793-3352b48c8692" providerId="AD" clId="Web-{848203C0-6DE3-03BE-2BA9-903CBE9D26DD}" dt="2022-05-23T12:57:40.570" v="213" actId="14100"/>
          <ac:spMkLst>
            <pc:docMk/>
            <pc:sldMk cId="1118722608" sldId="296"/>
            <ac:spMk id="553" creationId="{00000000-0000-0000-0000-000000000000}"/>
          </ac:spMkLst>
        </pc:spChg>
      </pc:sldChg>
      <pc:sldChg chg="modSp">
        <pc:chgData name="TRẦN VŨ VIỆT CƯỜNG" userId="S::19120465@student.hcmus.edu.vn::4f15b09d-57dd-4749-b793-3352b48c8692" providerId="AD" clId="Web-{848203C0-6DE3-03BE-2BA9-903CBE9D26DD}" dt="2022-05-23T12:57:16.506" v="210" actId="14100"/>
        <pc:sldMkLst>
          <pc:docMk/>
          <pc:sldMk cId="4245982281" sldId="299"/>
        </pc:sldMkLst>
        <pc:spChg chg="mod">
          <ac:chgData name="TRẦN VŨ VIỆT CƯỜNG" userId="S::19120465@student.hcmus.edu.vn::4f15b09d-57dd-4749-b793-3352b48c8692" providerId="AD" clId="Web-{848203C0-6DE3-03BE-2BA9-903CBE9D26DD}" dt="2022-05-23T12:57:16.506" v="210" actId="14100"/>
          <ac:spMkLst>
            <pc:docMk/>
            <pc:sldMk cId="4245982281" sldId="299"/>
            <ac:spMk id="547" creationId="{00000000-0000-0000-0000-000000000000}"/>
          </ac:spMkLst>
        </pc:spChg>
      </pc:sldChg>
      <pc:sldChg chg="modSp">
        <pc:chgData name="TRẦN VŨ VIỆT CƯỜNG" userId="S::19120465@student.hcmus.edu.vn::4f15b09d-57dd-4749-b793-3352b48c8692" providerId="AD" clId="Web-{848203C0-6DE3-03BE-2BA9-903CBE9D26DD}" dt="2022-05-23T12:56:42.660" v="203" actId="14100"/>
        <pc:sldMkLst>
          <pc:docMk/>
          <pc:sldMk cId="1761822480" sldId="300"/>
        </pc:sldMkLst>
        <pc:spChg chg="mod">
          <ac:chgData name="TRẦN VŨ VIỆT CƯỜNG" userId="S::19120465@student.hcmus.edu.vn::4f15b09d-57dd-4749-b793-3352b48c8692" providerId="AD" clId="Web-{848203C0-6DE3-03BE-2BA9-903CBE9D26DD}" dt="2022-05-23T12:56:42.660" v="203" actId="14100"/>
          <ac:spMkLst>
            <pc:docMk/>
            <pc:sldMk cId="1761822480" sldId="300"/>
            <ac:spMk id="547" creationId="{00000000-0000-0000-0000-000000000000}"/>
          </ac:spMkLst>
        </pc:spChg>
      </pc:sldChg>
      <pc:sldChg chg="addSp delSp modSp modCm">
        <pc:chgData name="TRẦN VŨ VIỆT CƯỜNG" userId="S::19120465@student.hcmus.edu.vn::4f15b09d-57dd-4749-b793-3352b48c8692" providerId="AD" clId="Web-{848203C0-6DE3-03BE-2BA9-903CBE9D26DD}" dt="2022-05-23T13:01:29.583" v="244" actId="20577"/>
        <pc:sldMkLst>
          <pc:docMk/>
          <pc:sldMk cId="2494942709" sldId="308"/>
        </pc:sldMkLst>
        <pc:spChg chg="mod">
          <ac:chgData name="TRẦN VŨ VIỆT CƯỜNG" userId="S::19120465@student.hcmus.edu.vn::4f15b09d-57dd-4749-b793-3352b48c8692" providerId="AD" clId="Web-{848203C0-6DE3-03BE-2BA9-903CBE9D26DD}" dt="2022-05-23T12:55:17.124" v="196" actId="14100"/>
          <ac:spMkLst>
            <pc:docMk/>
            <pc:sldMk cId="2494942709" sldId="308"/>
            <ac:spMk id="17" creationId="{2D46E55E-ED38-432D-7043-BCBCEBE24B44}"/>
          </ac:spMkLst>
        </pc:spChg>
        <pc:spChg chg="mod">
          <ac:chgData name="TRẦN VŨ VIỆT CƯỜNG" userId="S::19120465@student.hcmus.edu.vn::4f15b09d-57dd-4749-b793-3352b48c8692" providerId="AD" clId="Web-{848203C0-6DE3-03BE-2BA9-903CBE9D26DD}" dt="2022-05-23T13:01:29.583" v="244" actId="20577"/>
          <ac:spMkLst>
            <pc:docMk/>
            <pc:sldMk cId="2494942709" sldId="308"/>
            <ac:spMk id="713" creationId="{00000000-0000-0000-0000-000000000000}"/>
          </ac:spMkLst>
        </pc:spChg>
        <pc:spChg chg="mod">
          <ac:chgData name="TRẦN VŨ VIỆT CƯỜNG" userId="S::19120465@student.hcmus.edu.vn::4f15b09d-57dd-4749-b793-3352b48c8692" providerId="AD" clId="Web-{848203C0-6DE3-03BE-2BA9-903CBE9D26DD}" dt="2022-05-23T12:53:52.572" v="188" actId="1076"/>
          <ac:spMkLst>
            <pc:docMk/>
            <pc:sldMk cId="2494942709" sldId="308"/>
            <ac:spMk id="717" creationId="{00000000-0000-0000-0000-000000000000}"/>
          </ac:spMkLst>
        </pc:spChg>
        <pc:grpChg chg="add del">
          <ac:chgData name="TRẦN VŨ VIỆT CƯỜNG" userId="S::19120465@student.hcmus.edu.vn::4f15b09d-57dd-4749-b793-3352b48c8692" providerId="AD" clId="Web-{848203C0-6DE3-03BE-2BA9-903CBE9D26DD}" dt="2022-05-23T12:52:49.740" v="182"/>
          <ac:grpSpMkLst>
            <pc:docMk/>
            <pc:sldMk cId="2494942709" sldId="308"/>
            <ac:grpSpMk id="2" creationId="{B926C0D0-3008-97AF-2483-ADF104ED634F}"/>
          </ac:grpSpMkLst>
        </pc:grpChg>
        <pc:grpChg chg="mod">
          <ac:chgData name="TRẦN VŨ VIỆT CƯỜNG" userId="S::19120465@student.hcmus.edu.vn::4f15b09d-57dd-4749-b793-3352b48c8692" providerId="AD" clId="Web-{848203C0-6DE3-03BE-2BA9-903CBE9D26DD}" dt="2022-05-23T12:54:47.435" v="193" actId="1076"/>
          <ac:grpSpMkLst>
            <pc:docMk/>
            <pc:sldMk cId="2494942709" sldId="308"/>
            <ac:grpSpMk id="11" creationId="{7472AA0F-AB68-6475-2E5A-EC8A5DD39C46}"/>
          </ac:grpSpMkLst>
        </pc:grpChg>
        <pc:grpChg chg="add del mod topLvl">
          <ac:chgData name="TRẦN VŨ VIỆT CƯỜNG" userId="S::19120465@student.hcmus.edu.vn::4f15b09d-57dd-4749-b793-3352b48c8692" providerId="AD" clId="Web-{848203C0-6DE3-03BE-2BA9-903CBE9D26DD}" dt="2022-05-23T12:54:28.762" v="191" actId="1076"/>
          <ac:grpSpMkLst>
            <pc:docMk/>
            <pc:sldMk cId="2494942709" sldId="308"/>
            <ac:grpSpMk id="716" creationId="{00000000-0000-0000-0000-000000000000}"/>
          </ac:grpSpMkLst>
        </pc:grpChg>
        <pc:picChg chg="mod topLvl">
          <ac:chgData name="TRẦN VŨ VIỆT CƯỜNG" userId="S::19120465@student.hcmus.edu.vn::4f15b09d-57dd-4749-b793-3352b48c8692" providerId="AD" clId="Web-{848203C0-6DE3-03BE-2BA9-903CBE9D26DD}" dt="2022-05-23T12:54:37.028" v="192" actId="1076"/>
          <ac:picMkLst>
            <pc:docMk/>
            <pc:sldMk cId="2494942709" sldId="308"/>
            <ac:picMk id="5" creationId="{1A8CFEB7-E03C-80DC-9B70-A4B9161CBF43}"/>
          </ac:picMkLst>
        </pc:picChg>
        <pc:picChg chg="mod">
          <ac:chgData name="TRẦN VŨ VIỆT CƯỜNG" userId="S::19120465@student.hcmus.edu.vn::4f15b09d-57dd-4749-b793-3352b48c8692" providerId="AD" clId="Web-{848203C0-6DE3-03BE-2BA9-903CBE9D26DD}" dt="2022-05-23T12:54:57.091" v="194" actId="1076"/>
          <ac:picMkLst>
            <pc:docMk/>
            <pc:sldMk cId="2494942709" sldId="308"/>
            <ac:picMk id="9" creationId="{47922301-B5C5-CF4C-5F76-937D17DF62ED}"/>
          </ac:picMkLst>
        </pc:picChg>
      </pc:sldChg>
      <pc:sldChg chg="modSp modCm">
        <pc:chgData name="TRẦN VŨ VIỆT CƯỜNG" userId="S::19120465@student.hcmus.edu.vn::4f15b09d-57dd-4749-b793-3352b48c8692" providerId="AD" clId="Web-{848203C0-6DE3-03BE-2BA9-903CBE9D26DD}" dt="2022-05-23T12:44:55.228" v="97" actId="20577"/>
        <pc:sldMkLst>
          <pc:docMk/>
          <pc:sldMk cId="2341951162" sldId="310"/>
        </pc:sldMkLst>
        <pc:spChg chg="mod">
          <ac:chgData name="TRẦN VŨ VIỆT CƯỜNG" userId="S::19120465@student.hcmus.edu.vn::4f15b09d-57dd-4749-b793-3352b48c8692" providerId="AD" clId="Web-{848203C0-6DE3-03BE-2BA9-903CBE9D26DD}" dt="2022-05-23T12:32:22.575" v="9" actId="20577"/>
          <ac:spMkLst>
            <pc:docMk/>
            <pc:sldMk cId="2341951162" sldId="310"/>
            <ac:spMk id="6" creationId="{35F9C6BD-4B29-CC91-E930-AA59FA8043D8}"/>
          </ac:spMkLst>
        </pc:spChg>
        <pc:spChg chg="mod">
          <ac:chgData name="TRẦN VŨ VIỆT CƯỜNG" userId="S::19120465@student.hcmus.edu.vn::4f15b09d-57dd-4749-b793-3352b48c8692" providerId="AD" clId="Web-{848203C0-6DE3-03BE-2BA9-903CBE9D26DD}" dt="2022-05-23T12:44:55.228" v="97" actId="20577"/>
          <ac:spMkLst>
            <pc:docMk/>
            <pc:sldMk cId="2341951162" sldId="310"/>
            <ac:spMk id="8" creationId="{B08A1712-A987-2411-7057-E8333A72E950}"/>
          </ac:spMkLst>
        </pc:spChg>
        <pc:picChg chg="mod">
          <ac:chgData name="TRẦN VŨ VIỆT CƯỜNG" userId="S::19120465@student.hcmus.edu.vn::4f15b09d-57dd-4749-b793-3352b48c8692" providerId="AD" clId="Web-{848203C0-6DE3-03BE-2BA9-903CBE9D26DD}" dt="2022-05-23T12:32:56.561" v="19" actId="14100"/>
          <ac:picMkLst>
            <pc:docMk/>
            <pc:sldMk cId="2341951162" sldId="310"/>
            <ac:picMk id="4" creationId="{F23BAA4F-9A06-3FBA-9F67-2B3DFC5408EA}"/>
          </ac:picMkLst>
        </pc:picChg>
      </pc:sldChg>
      <pc:sldChg chg="modSp del">
        <pc:chgData name="TRẦN VŨ VIỆT CƯỜNG" userId="S::19120465@student.hcmus.edu.vn::4f15b09d-57dd-4749-b793-3352b48c8692" providerId="AD" clId="Web-{848203C0-6DE3-03BE-2BA9-903CBE9D26DD}" dt="2022-05-23T12:34:59.444" v="62"/>
        <pc:sldMkLst>
          <pc:docMk/>
          <pc:sldMk cId="565672942" sldId="311"/>
        </pc:sldMkLst>
        <pc:spChg chg="mod">
          <ac:chgData name="TRẦN VŨ VIỆT CƯỜNG" userId="S::19120465@student.hcmus.edu.vn::4f15b09d-57dd-4749-b793-3352b48c8692" providerId="AD" clId="Web-{848203C0-6DE3-03BE-2BA9-903CBE9D26DD}" dt="2022-05-23T12:34:04.925" v="29" actId="1076"/>
          <ac:spMkLst>
            <pc:docMk/>
            <pc:sldMk cId="565672942" sldId="311"/>
            <ac:spMk id="6" creationId="{35F9C6BD-4B29-CC91-E930-AA59FA8043D8}"/>
          </ac:spMkLst>
        </pc:spChg>
        <pc:spChg chg="mod">
          <ac:chgData name="TRẦN VŨ VIỆT CƯỜNG" userId="S::19120465@student.hcmus.edu.vn::4f15b09d-57dd-4749-b793-3352b48c8692" providerId="AD" clId="Web-{848203C0-6DE3-03BE-2BA9-903CBE9D26DD}" dt="2022-05-23T12:34:01.300" v="28" actId="1076"/>
          <ac:spMkLst>
            <pc:docMk/>
            <pc:sldMk cId="565672942" sldId="311"/>
            <ac:spMk id="8" creationId="{B08A1712-A987-2411-7057-E8333A72E950}"/>
          </ac:spMkLst>
        </pc:spChg>
      </pc:sldChg>
      <pc:sldChg chg="del">
        <pc:chgData name="TRẦN VŨ VIỆT CƯỜNG" userId="S::19120465@student.hcmus.edu.vn::4f15b09d-57dd-4749-b793-3352b48c8692" providerId="AD" clId="Web-{848203C0-6DE3-03BE-2BA9-903CBE9D26DD}" dt="2022-05-23T12:46:52.766" v="112"/>
        <pc:sldMkLst>
          <pc:docMk/>
          <pc:sldMk cId="211202510" sldId="312"/>
        </pc:sldMkLst>
      </pc:sldChg>
      <pc:sldChg chg="del">
        <pc:chgData name="TRẦN VŨ VIỆT CƯỜNG" userId="S::19120465@student.hcmus.edu.vn::4f15b09d-57dd-4749-b793-3352b48c8692" providerId="AD" clId="Web-{848203C0-6DE3-03BE-2BA9-903CBE9D26DD}" dt="2022-05-23T12:48:03.770" v="131"/>
        <pc:sldMkLst>
          <pc:docMk/>
          <pc:sldMk cId="1292823338" sldId="313"/>
        </pc:sldMkLst>
      </pc:sldChg>
      <pc:sldChg chg="modSp">
        <pc:chgData name="TRẦN VŨ VIỆT CƯỜNG" userId="S::19120465@student.hcmus.edu.vn::4f15b09d-57dd-4749-b793-3352b48c8692" providerId="AD" clId="Web-{848203C0-6DE3-03BE-2BA9-903CBE9D26DD}" dt="2022-05-23T13:02:04.054" v="248" actId="20577"/>
        <pc:sldMkLst>
          <pc:docMk/>
          <pc:sldMk cId="4287689739" sldId="314"/>
        </pc:sldMkLst>
        <pc:spChg chg="mod">
          <ac:chgData name="TRẦN VŨ VIỆT CƯỜNG" userId="S::19120465@student.hcmus.edu.vn::4f15b09d-57dd-4749-b793-3352b48c8692" providerId="AD" clId="Web-{848203C0-6DE3-03BE-2BA9-903CBE9D26DD}" dt="2022-05-23T13:02:04.054" v="248" actId="20577"/>
          <ac:spMkLst>
            <pc:docMk/>
            <pc:sldMk cId="4287689739" sldId="314"/>
            <ac:spMk id="713" creationId="{00000000-0000-0000-0000-000000000000}"/>
          </ac:spMkLst>
        </pc:spChg>
      </pc:sldChg>
      <pc:sldChg chg="modSp">
        <pc:chgData name="TRẦN VŨ VIỆT CƯỜNG" userId="S::19120465@student.hcmus.edu.vn::4f15b09d-57dd-4749-b793-3352b48c8692" providerId="AD" clId="Web-{848203C0-6DE3-03BE-2BA9-903CBE9D26DD}" dt="2022-05-23T13:02:24.180" v="252" actId="20577"/>
        <pc:sldMkLst>
          <pc:docMk/>
          <pc:sldMk cId="3383866402" sldId="315"/>
        </pc:sldMkLst>
        <pc:spChg chg="mod">
          <ac:chgData name="TRẦN VŨ VIỆT CƯỜNG" userId="S::19120465@student.hcmus.edu.vn::4f15b09d-57dd-4749-b793-3352b48c8692" providerId="AD" clId="Web-{848203C0-6DE3-03BE-2BA9-903CBE9D26DD}" dt="2022-05-23T13:02:24.180" v="252" actId="20577"/>
          <ac:spMkLst>
            <pc:docMk/>
            <pc:sldMk cId="3383866402" sldId="315"/>
            <ac:spMk id="713" creationId="{00000000-0000-0000-0000-000000000000}"/>
          </ac:spMkLst>
        </pc:spChg>
      </pc:sldChg>
      <pc:sldChg chg="modSp">
        <pc:chgData name="TRẦN VŨ VIỆT CƯỜNG" userId="S::19120465@student.hcmus.edu.vn::4f15b09d-57dd-4749-b793-3352b48c8692" providerId="AD" clId="Web-{848203C0-6DE3-03BE-2BA9-903CBE9D26DD}" dt="2022-05-23T13:02:36.899" v="256" actId="20577"/>
        <pc:sldMkLst>
          <pc:docMk/>
          <pc:sldMk cId="2823021804" sldId="316"/>
        </pc:sldMkLst>
        <pc:spChg chg="mod">
          <ac:chgData name="TRẦN VŨ VIỆT CƯỜNG" userId="S::19120465@student.hcmus.edu.vn::4f15b09d-57dd-4749-b793-3352b48c8692" providerId="AD" clId="Web-{848203C0-6DE3-03BE-2BA9-903CBE9D26DD}" dt="2022-05-23T13:02:36.899" v="256" actId="20577"/>
          <ac:spMkLst>
            <pc:docMk/>
            <pc:sldMk cId="2823021804" sldId="316"/>
            <ac:spMk id="713" creationId="{00000000-0000-0000-0000-000000000000}"/>
          </ac:spMkLst>
        </pc:spChg>
      </pc:sldChg>
      <pc:sldChg chg="addSp delSp modSp add replId">
        <pc:chgData name="TRẦN VŨ VIỆT CƯỜNG" userId="S::19120465@student.hcmus.edu.vn::4f15b09d-57dd-4749-b793-3352b48c8692" providerId="AD" clId="Web-{848203C0-6DE3-03BE-2BA9-903CBE9D26DD}" dt="2022-05-23T12:47:53.942" v="127" actId="20577"/>
        <pc:sldMkLst>
          <pc:docMk/>
          <pc:sldMk cId="4233664108" sldId="338"/>
        </pc:sldMkLst>
        <pc:spChg chg="mod">
          <ac:chgData name="TRẦN VŨ VIỆT CƯỜNG" userId="S::19120465@student.hcmus.edu.vn::4f15b09d-57dd-4749-b793-3352b48c8692" providerId="AD" clId="Web-{848203C0-6DE3-03BE-2BA9-903CBE9D26DD}" dt="2022-05-23T12:34:47.240" v="59" actId="20577"/>
          <ac:spMkLst>
            <pc:docMk/>
            <pc:sldMk cId="4233664108" sldId="338"/>
            <ac:spMk id="6" creationId="{35F9C6BD-4B29-CC91-E930-AA59FA8043D8}"/>
          </ac:spMkLst>
        </pc:spChg>
        <pc:spChg chg="mod">
          <ac:chgData name="TRẦN VŨ VIỆT CƯỜNG" userId="S::19120465@student.hcmus.edu.vn::4f15b09d-57dd-4749-b793-3352b48c8692" providerId="AD" clId="Web-{848203C0-6DE3-03BE-2BA9-903CBE9D26DD}" dt="2022-05-23T12:47:53.942" v="127" actId="20577"/>
          <ac:spMkLst>
            <pc:docMk/>
            <pc:sldMk cId="4233664108" sldId="338"/>
            <ac:spMk id="8" creationId="{B08A1712-A987-2411-7057-E8333A72E950}"/>
          </ac:spMkLst>
        </pc:spChg>
        <pc:picChg chg="add mod">
          <ac:chgData name="TRẦN VŨ VIỆT CƯỜNG" userId="S::19120465@student.hcmus.edu.vn::4f15b09d-57dd-4749-b793-3352b48c8692" providerId="AD" clId="Web-{848203C0-6DE3-03BE-2BA9-903CBE9D26DD}" dt="2022-05-23T12:35:25.258" v="66" actId="1076"/>
          <ac:picMkLst>
            <pc:docMk/>
            <pc:sldMk cId="4233664108" sldId="338"/>
            <ac:picMk id="3" creationId="{EA9D12CE-31F0-2190-C32D-2E60E9192D36}"/>
          </ac:picMkLst>
        </pc:picChg>
        <pc:picChg chg="del">
          <ac:chgData name="TRẦN VŨ VIỆT CƯỜNG" userId="S::19120465@student.hcmus.edu.vn::4f15b09d-57dd-4749-b793-3352b48c8692" providerId="AD" clId="Web-{848203C0-6DE3-03BE-2BA9-903CBE9D26DD}" dt="2022-05-23T12:34:51.865" v="60"/>
          <ac:picMkLst>
            <pc:docMk/>
            <pc:sldMk cId="4233664108" sldId="338"/>
            <ac:picMk id="4" creationId="{F23BAA4F-9A06-3FBA-9F67-2B3DFC5408EA}"/>
          </ac:picMkLst>
        </pc:picChg>
      </pc:sldChg>
      <pc:sldChg chg="addSp delSp modSp add ord replId">
        <pc:chgData name="TRẦN VŨ VIỆT CƯỜNG" userId="S::19120465@student.hcmus.edu.vn::4f15b09d-57dd-4749-b793-3352b48c8692" providerId="AD" clId="Web-{848203C0-6DE3-03BE-2BA9-903CBE9D26DD}" dt="2022-05-23T12:47:58.270" v="130" actId="20577"/>
        <pc:sldMkLst>
          <pc:docMk/>
          <pc:sldMk cId="4209607738" sldId="339"/>
        </pc:sldMkLst>
        <pc:spChg chg="mod">
          <ac:chgData name="TRẦN VŨ VIỆT CƯỜNG" userId="S::19120465@student.hcmus.edu.vn::4f15b09d-57dd-4749-b793-3352b48c8692" providerId="AD" clId="Web-{848203C0-6DE3-03BE-2BA9-903CBE9D26DD}" dt="2022-05-23T12:37:25.702" v="71" actId="20577"/>
          <ac:spMkLst>
            <pc:docMk/>
            <pc:sldMk cId="4209607738" sldId="339"/>
            <ac:spMk id="6" creationId="{35F9C6BD-4B29-CC91-E930-AA59FA8043D8}"/>
          </ac:spMkLst>
        </pc:spChg>
        <pc:spChg chg="mod">
          <ac:chgData name="TRẦN VŨ VIỆT CƯỜNG" userId="S::19120465@student.hcmus.edu.vn::4f15b09d-57dd-4749-b793-3352b48c8692" providerId="AD" clId="Web-{848203C0-6DE3-03BE-2BA9-903CBE9D26DD}" dt="2022-05-23T12:47:58.270" v="130" actId="20577"/>
          <ac:spMkLst>
            <pc:docMk/>
            <pc:sldMk cId="4209607738" sldId="339"/>
            <ac:spMk id="8" creationId="{B08A1712-A987-2411-7057-E8333A72E950}"/>
          </ac:spMkLst>
        </pc:spChg>
        <pc:picChg chg="add mod">
          <ac:chgData name="TRẦN VŨ VIỆT CƯỜNG" userId="S::19120465@student.hcmus.edu.vn::4f15b09d-57dd-4749-b793-3352b48c8692" providerId="AD" clId="Web-{848203C0-6DE3-03BE-2BA9-903CBE9D26DD}" dt="2022-05-23T12:44:24.008" v="89" actId="1076"/>
          <ac:picMkLst>
            <pc:docMk/>
            <pc:sldMk cId="4209607738" sldId="339"/>
            <ac:picMk id="3" creationId="{ACE2B56F-A4D6-E05F-BA2F-FC650A4ED67F}"/>
          </ac:picMkLst>
        </pc:picChg>
        <pc:picChg chg="del">
          <ac:chgData name="TRẦN VŨ VIỆT CƯỜNG" userId="S::19120465@student.hcmus.edu.vn::4f15b09d-57dd-4749-b793-3352b48c8692" providerId="AD" clId="Web-{848203C0-6DE3-03BE-2BA9-903CBE9D26DD}" dt="2022-05-23T12:44:10.804" v="85"/>
          <ac:picMkLst>
            <pc:docMk/>
            <pc:sldMk cId="4209607738" sldId="339"/>
            <ac:picMk id="4" creationId="{F23BAA4F-9A06-3FBA-9F67-2B3DFC5408EA}"/>
          </ac:picMkLst>
        </pc:picChg>
      </pc:sldChg>
      <pc:sldChg chg="addSp delSp modSp add ord replId">
        <pc:chgData name="TRẦN VŨ VIỆT CƯỜNG" userId="S::19120465@student.hcmus.edu.vn::4f15b09d-57dd-4749-b793-3352b48c8692" providerId="AD" clId="Web-{848203C0-6DE3-03BE-2BA9-903CBE9D26DD}" dt="2022-05-23T12:48:09.896" v="133" actId="20577"/>
        <pc:sldMkLst>
          <pc:docMk/>
          <pc:sldMk cId="4168583978" sldId="340"/>
        </pc:sldMkLst>
        <pc:spChg chg="mod">
          <ac:chgData name="TRẦN VŨ VIỆT CƯỜNG" userId="S::19120465@student.hcmus.edu.vn::4f15b09d-57dd-4749-b793-3352b48c8692" providerId="AD" clId="Web-{848203C0-6DE3-03BE-2BA9-903CBE9D26DD}" dt="2022-05-23T12:48:09.896" v="133" actId="20577"/>
          <ac:spMkLst>
            <pc:docMk/>
            <pc:sldMk cId="4168583978" sldId="340"/>
            <ac:spMk id="8" creationId="{B08A1712-A987-2411-7057-E8333A72E950}"/>
          </ac:spMkLst>
        </pc:spChg>
        <pc:picChg chg="del">
          <ac:chgData name="TRẦN VŨ VIỆT CƯỜNG" userId="S::19120465@student.hcmus.edu.vn::4f15b09d-57dd-4749-b793-3352b48c8692" providerId="AD" clId="Web-{848203C0-6DE3-03BE-2BA9-903CBE9D26DD}" dt="2022-05-23T12:47:16.565" v="115"/>
          <ac:picMkLst>
            <pc:docMk/>
            <pc:sldMk cId="4168583978" sldId="340"/>
            <ac:picMk id="3" creationId="{EA9D12CE-31F0-2190-C32D-2E60E9192D36}"/>
          </ac:picMkLst>
        </pc:picChg>
        <pc:picChg chg="add mod">
          <ac:chgData name="TRẦN VŨ VIỆT CƯỜNG" userId="S::19120465@student.hcmus.edu.vn::4f15b09d-57dd-4749-b793-3352b48c8692" providerId="AD" clId="Web-{848203C0-6DE3-03BE-2BA9-903CBE9D26DD}" dt="2022-05-23T12:47:27.284" v="118" actId="14100"/>
          <ac:picMkLst>
            <pc:docMk/>
            <pc:sldMk cId="4168583978" sldId="340"/>
            <ac:picMk id="4" creationId="{A13F6742-F13E-87D0-D3E0-9E89E1460B34}"/>
          </ac:picMkLst>
        </pc:picChg>
      </pc:sldChg>
    </pc:docChg>
  </pc:docChgLst>
  <pc:docChgLst>
    <pc:chgData name="HUỲNH TẤN THỌ" userId="S::19120383@student.hcmus.edu.vn::59ccce97-f168-41e3-a6a5-d1e2e54cc825" providerId="AD" clId="Web-{2703C78A-FC80-34C7-748D-1A26384D24F3}"/>
    <pc:docChg chg="mod">
      <pc:chgData name="HUỲNH TẤN THỌ" userId="S::19120383@student.hcmus.edu.vn::59ccce97-f168-41e3-a6a5-d1e2e54cc825" providerId="AD" clId="Web-{2703C78A-FC80-34C7-748D-1A26384D24F3}" dt="2022-05-22T06:06:51.964" v="22"/>
      <pc:docMkLst>
        <pc:docMk/>
      </pc:docMkLst>
      <pc:sldChg chg="addCm">
        <pc:chgData name="HUỲNH TẤN THỌ" userId="S::19120383@student.hcmus.edu.vn::59ccce97-f168-41e3-a6a5-d1e2e54cc825" providerId="AD" clId="Web-{2703C78A-FC80-34C7-748D-1A26384D24F3}" dt="2022-05-22T05:49:29.740" v="1"/>
        <pc:sldMkLst>
          <pc:docMk/>
          <pc:sldMk cId="0" sldId="259"/>
        </pc:sldMkLst>
      </pc:sldChg>
      <pc:sldChg chg="addCm">
        <pc:chgData name="HUỲNH TẤN THỌ" userId="S::19120383@student.hcmus.edu.vn::59ccce97-f168-41e3-a6a5-d1e2e54cc825" providerId="AD" clId="Web-{2703C78A-FC80-34C7-748D-1A26384D24F3}" dt="2022-05-22T05:53:17.728" v="6"/>
        <pc:sldMkLst>
          <pc:docMk/>
          <pc:sldMk cId="0" sldId="262"/>
        </pc:sldMkLst>
      </pc:sldChg>
      <pc:sldChg chg="addCm">
        <pc:chgData name="HUỲNH TẤN THỌ" userId="S::19120383@student.hcmus.edu.vn::59ccce97-f168-41e3-a6a5-d1e2e54cc825" providerId="AD" clId="Web-{2703C78A-FC80-34C7-748D-1A26384D24F3}" dt="2022-05-22T05:50:19.819" v="3"/>
        <pc:sldMkLst>
          <pc:docMk/>
          <pc:sldMk cId="0" sldId="288"/>
        </pc:sldMkLst>
      </pc:sldChg>
      <pc:sldChg chg="addCm">
        <pc:chgData name="HUỲNH TẤN THỌ" userId="S::19120383@student.hcmus.edu.vn::59ccce97-f168-41e3-a6a5-d1e2e54cc825" providerId="AD" clId="Web-{2703C78A-FC80-34C7-748D-1A26384D24F3}" dt="2022-05-22T05:59:53.596" v="15"/>
        <pc:sldMkLst>
          <pc:docMk/>
          <pc:sldMk cId="2706849614" sldId="302"/>
        </pc:sldMkLst>
      </pc:sldChg>
      <pc:sldChg chg="addCm delCm modCm">
        <pc:chgData name="HUỲNH TẤN THỌ" userId="S::19120383@student.hcmus.edu.vn::59ccce97-f168-41e3-a6a5-d1e2e54cc825" providerId="AD" clId="Web-{2703C78A-FC80-34C7-748D-1A26384D24F3}" dt="2022-05-22T05:57:20.156" v="14"/>
        <pc:sldMkLst>
          <pc:docMk/>
          <pc:sldMk cId="1654596094" sldId="305"/>
        </pc:sldMkLst>
      </pc:sldChg>
      <pc:sldChg chg="addCm">
        <pc:chgData name="HUỲNH TẤN THỌ" userId="S::19120383@student.hcmus.edu.vn::59ccce97-f168-41e3-a6a5-d1e2e54cc825" providerId="AD" clId="Web-{2703C78A-FC80-34C7-748D-1A26384D24F3}" dt="2022-05-22T05:54:02.323" v="7"/>
        <pc:sldMkLst>
          <pc:docMk/>
          <pc:sldMk cId="2494942709" sldId="308"/>
        </pc:sldMkLst>
      </pc:sldChg>
      <pc:sldChg chg="addCm modCm">
        <pc:chgData name="HUỲNH TẤN THỌ" userId="S::19120383@student.hcmus.edu.vn::59ccce97-f168-41e3-a6a5-d1e2e54cc825" providerId="AD" clId="Web-{2703C78A-FC80-34C7-748D-1A26384D24F3}" dt="2022-05-22T05:52:37.931" v="5"/>
        <pc:sldMkLst>
          <pc:docMk/>
          <pc:sldMk cId="2341951162" sldId="310"/>
        </pc:sldMkLst>
      </pc:sldChg>
      <pc:sldChg chg="addCm">
        <pc:chgData name="HUỲNH TẤN THỌ" userId="S::19120383@student.hcmus.edu.vn::59ccce97-f168-41e3-a6a5-d1e2e54cc825" providerId="AD" clId="Web-{2703C78A-FC80-34C7-748D-1A26384D24F3}" dt="2022-05-22T05:55:07.388" v="8"/>
        <pc:sldMkLst>
          <pc:docMk/>
          <pc:sldMk cId="4287689739" sldId="314"/>
        </pc:sldMkLst>
      </pc:sldChg>
      <pc:sldChg chg="addCm">
        <pc:chgData name="HUỲNH TẤN THỌ" userId="S::19120383@student.hcmus.edu.vn::59ccce97-f168-41e3-a6a5-d1e2e54cc825" providerId="AD" clId="Web-{2703C78A-FC80-34C7-748D-1A26384D24F3}" dt="2022-05-22T05:55:56.983" v="9"/>
        <pc:sldMkLst>
          <pc:docMk/>
          <pc:sldMk cId="3695504897" sldId="317"/>
        </pc:sldMkLst>
      </pc:sldChg>
      <pc:sldChg chg="addCm">
        <pc:chgData name="HUỲNH TẤN THỌ" userId="S::19120383@student.hcmus.edu.vn::59ccce97-f168-41e3-a6a5-d1e2e54cc825" providerId="AD" clId="Web-{2703C78A-FC80-34C7-748D-1A26384D24F3}" dt="2022-05-22T05:56:25.108" v="10"/>
        <pc:sldMkLst>
          <pc:docMk/>
          <pc:sldMk cId="145878912" sldId="318"/>
        </pc:sldMkLst>
      </pc:sldChg>
      <pc:sldChg chg="addCm">
        <pc:chgData name="HUỲNH TẤN THỌ" userId="S::19120383@student.hcmus.edu.vn::59ccce97-f168-41e3-a6a5-d1e2e54cc825" providerId="AD" clId="Web-{2703C78A-FC80-34C7-748D-1A26384D24F3}" dt="2022-05-22T06:03:08.897" v="19"/>
        <pc:sldMkLst>
          <pc:docMk/>
          <pc:sldMk cId="2104462934" sldId="319"/>
        </pc:sldMkLst>
      </pc:sldChg>
      <pc:sldChg chg="addCm">
        <pc:chgData name="HUỲNH TẤN THỌ" userId="S::19120383@student.hcmus.edu.vn::59ccce97-f168-41e3-a6a5-d1e2e54cc825" providerId="AD" clId="Web-{2703C78A-FC80-34C7-748D-1A26384D24F3}" dt="2022-05-22T06:02:37.943" v="18"/>
        <pc:sldMkLst>
          <pc:docMk/>
          <pc:sldMk cId="3677737763" sldId="320"/>
        </pc:sldMkLst>
      </pc:sldChg>
      <pc:sldChg chg="addCm">
        <pc:chgData name="HUỲNH TẤN THỌ" userId="S::19120383@student.hcmus.edu.vn::59ccce97-f168-41e3-a6a5-d1e2e54cc825" providerId="AD" clId="Web-{2703C78A-FC80-34C7-748D-1A26384D24F3}" dt="2022-05-22T06:03:58.210" v="20"/>
        <pc:sldMkLst>
          <pc:docMk/>
          <pc:sldMk cId="1048108051" sldId="322"/>
        </pc:sldMkLst>
      </pc:sldChg>
      <pc:sldChg chg="addCm">
        <pc:chgData name="HUỲNH TẤN THỌ" userId="S::19120383@student.hcmus.edu.vn::59ccce97-f168-41e3-a6a5-d1e2e54cc825" providerId="AD" clId="Web-{2703C78A-FC80-34C7-748D-1A26384D24F3}" dt="2022-05-22T06:04:58.665" v="21"/>
        <pc:sldMkLst>
          <pc:docMk/>
          <pc:sldMk cId="2519888261" sldId="326"/>
        </pc:sldMkLst>
      </pc:sldChg>
      <pc:sldChg chg="addCm">
        <pc:chgData name="HUỲNH TẤN THỌ" userId="S::19120383@student.hcmus.edu.vn::59ccce97-f168-41e3-a6a5-d1e2e54cc825" providerId="AD" clId="Web-{2703C78A-FC80-34C7-748D-1A26384D24F3}" dt="2022-05-22T06:06:51.964" v="22"/>
        <pc:sldMkLst>
          <pc:docMk/>
          <pc:sldMk cId="656701228" sldId="328"/>
        </pc:sldMkLst>
      </pc:sldChg>
    </pc:docChg>
  </pc:docChgLst>
  <pc:docChgLst>
    <pc:chgData name="Guest User" userId="S::urn:spo:anon#219d40f0b14f544baa0a2dee97bb90736223624117876b372e92c280f79f0dcc::" providerId="AD" clId="Web-{BAE683BD-837E-1323-1D13-B526E164A937}"/>
    <pc:docChg chg="modSld sldOrd">
      <pc:chgData name="Guest User" userId="S::urn:spo:anon#219d40f0b14f544baa0a2dee97bb90736223624117876b372e92c280f79f0dcc::" providerId="AD" clId="Web-{BAE683BD-837E-1323-1D13-B526E164A937}" dt="2022-05-22T05:41:39.720" v="26" actId="20577"/>
      <pc:docMkLst>
        <pc:docMk/>
      </pc:docMkLst>
      <pc:sldChg chg="modSp ord">
        <pc:chgData name="Guest User" userId="S::urn:spo:anon#219d40f0b14f544baa0a2dee97bb90736223624117876b372e92c280f79f0dcc::" providerId="AD" clId="Web-{BAE683BD-837E-1323-1D13-B526E164A937}" dt="2022-05-22T05:41:39.720" v="26" actId="20577"/>
        <pc:sldMkLst>
          <pc:docMk/>
          <pc:sldMk cId="0" sldId="278"/>
        </pc:sldMkLst>
        <pc:spChg chg="mod">
          <ac:chgData name="Guest User" userId="S::urn:spo:anon#219d40f0b14f544baa0a2dee97bb90736223624117876b372e92c280f79f0dcc::" providerId="AD" clId="Web-{BAE683BD-837E-1323-1D13-B526E164A937}" dt="2022-05-22T05:41:39.720" v="26" actId="20577"/>
          <ac:spMkLst>
            <pc:docMk/>
            <pc:sldMk cId="0" sldId="278"/>
            <ac:spMk id="753" creationId="{00000000-0000-0000-0000-000000000000}"/>
          </ac:spMkLst>
        </pc:spChg>
      </pc:sldChg>
    </pc:docChg>
  </pc:docChgLst>
  <pc:docChgLst>
    <pc:chgData name="Guest User" userId="S::urn:spo:anon#219d40f0b14f544baa0a2dee97bb90736223624117876b372e92c280f79f0dcc::" providerId="AD" clId="Web-{EC8B3D83-A782-0999-2DE3-1D5F44AF0136}"/>
    <pc:docChg chg="mod modSld">
      <pc:chgData name="Guest User" userId="S::urn:spo:anon#219d40f0b14f544baa0a2dee97bb90736223624117876b372e92c280f79f0dcc::" providerId="AD" clId="Web-{EC8B3D83-A782-0999-2DE3-1D5F44AF0136}" dt="2022-05-22T06:33:01.639" v="21" actId="20577"/>
      <pc:docMkLst>
        <pc:docMk/>
      </pc:docMkLst>
      <pc:sldChg chg="modSp modCm">
        <pc:chgData name="Guest User" userId="S::urn:spo:anon#219d40f0b14f544baa0a2dee97bb90736223624117876b372e92c280f79f0dcc::" providerId="AD" clId="Web-{EC8B3D83-A782-0999-2DE3-1D5F44AF0136}" dt="2022-05-22T06:29:44.853" v="17" actId="20577"/>
        <pc:sldMkLst>
          <pc:docMk/>
          <pc:sldMk cId="2706849614" sldId="302"/>
        </pc:sldMkLst>
        <pc:spChg chg="mod">
          <ac:chgData name="Guest User" userId="S::urn:spo:anon#219d40f0b14f544baa0a2dee97bb90736223624117876b372e92c280f79f0dcc::" providerId="AD" clId="Web-{EC8B3D83-A782-0999-2DE3-1D5F44AF0136}" dt="2022-05-22T06:29:44.853" v="17" actId="20577"/>
          <ac:spMkLst>
            <pc:docMk/>
            <pc:sldMk cId="2706849614" sldId="302"/>
            <ac:spMk id="577" creationId="{00000000-0000-0000-0000-000000000000}"/>
          </ac:spMkLst>
        </pc:spChg>
      </pc:sldChg>
      <pc:sldChg chg="modSp modCm">
        <pc:chgData name="Guest User" userId="S::urn:spo:anon#219d40f0b14f544baa0a2dee97bb90736223624117876b372e92c280f79f0dcc::" providerId="AD" clId="Web-{EC8B3D83-A782-0999-2DE3-1D5F44AF0136}" dt="2022-05-22T06:27:46.147" v="11"/>
        <pc:sldMkLst>
          <pc:docMk/>
          <pc:sldMk cId="145878912" sldId="318"/>
        </pc:sldMkLst>
        <pc:spChg chg="mod">
          <ac:chgData name="Guest User" userId="S::urn:spo:anon#219d40f0b14f544baa0a2dee97bb90736223624117876b372e92c280f79f0dcc::" providerId="AD" clId="Web-{EC8B3D83-A782-0999-2DE3-1D5F44AF0136}" dt="2022-05-22T06:27:41.522" v="10" actId="20577"/>
          <ac:spMkLst>
            <pc:docMk/>
            <pc:sldMk cId="145878912" sldId="318"/>
            <ac:spMk id="17" creationId="{2D46E55E-ED38-432D-7043-BCBCEBE24B44}"/>
          </ac:spMkLst>
        </pc:spChg>
      </pc:sldChg>
      <pc:sldChg chg="modCm">
        <pc:chgData name="Guest User" userId="S::urn:spo:anon#219d40f0b14f544baa0a2dee97bb90736223624117876b372e92c280f79f0dcc::" providerId="AD" clId="Web-{EC8B3D83-A782-0999-2DE3-1D5F44AF0136}" dt="2022-05-22T06:29:18.868" v="13"/>
        <pc:sldMkLst>
          <pc:docMk/>
          <pc:sldMk cId="3677737763" sldId="320"/>
        </pc:sldMkLst>
      </pc:sldChg>
      <pc:sldChg chg="modSp">
        <pc:chgData name="Guest User" userId="S::urn:spo:anon#219d40f0b14f544baa0a2dee97bb90736223624117876b372e92c280f79f0dcc::" providerId="AD" clId="Web-{EC8B3D83-A782-0999-2DE3-1D5F44AF0136}" dt="2022-05-22T06:33:01.639" v="21" actId="20577"/>
        <pc:sldMkLst>
          <pc:docMk/>
          <pc:sldMk cId="440323177" sldId="334"/>
        </pc:sldMkLst>
        <pc:spChg chg="mod">
          <ac:chgData name="Guest User" userId="S::urn:spo:anon#219d40f0b14f544baa0a2dee97bb90736223624117876b372e92c280f79f0dcc::" providerId="AD" clId="Web-{EC8B3D83-A782-0999-2DE3-1D5F44AF0136}" dt="2022-05-22T06:33:01.639" v="21" actId="20577"/>
          <ac:spMkLst>
            <pc:docMk/>
            <pc:sldMk cId="440323177" sldId="334"/>
            <ac:spMk id="577" creationId="{00000000-0000-0000-0000-000000000000}"/>
          </ac:spMkLst>
        </pc:spChg>
      </pc:sldChg>
    </pc:docChg>
  </pc:docChgLst>
  <pc:docChgLst>
    <pc:chgData name="TRẦN VŨ VIỆT CƯỜNG" userId="S::19120465@student.hcmus.edu.vn::4f15b09d-57dd-4749-b793-3352b48c8692" providerId="AD" clId="Web-{A68E2D8E-C753-7D43-7CF3-BBC5FFE93AD4}"/>
    <pc:docChg chg="addSld delSld modSld sldOrd">
      <pc:chgData name="TRẦN VŨ VIỆT CƯỜNG" userId="S::19120465@student.hcmus.edu.vn::4f15b09d-57dd-4749-b793-3352b48c8692" providerId="AD" clId="Web-{A68E2D8E-C753-7D43-7CF3-BBC5FFE93AD4}" dt="2022-05-23T13:39:21.452" v="286" actId="20577"/>
      <pc:docMkLst>
        <pc:docMk/>
      </pc:docMkLst>
      <pc:sldChg chg="modSp">
        <pc:chgData name="TRẦN VŨ VIỆT CƯỜNG" userId="S::19120465@student.hcmus.edu.vn::4f15b09d-57dd-4749-b793-3352b48c8692" providerId="AD" clId="Web-{A68E2D8E-C753-7D43-7CF3-BBC5FFE93AD4}" dt="2022-05-23T13:27:12.012" v="137" actId="14100"/>
        <pc:sldMkLst>
          <pc:docMk/>
          <pc:sldMk cId="0" sldId="261"/>
        </pc:sldMkLst>
        <pc:spChg chg="mod">
          <ac:chgData name="TRẦN VŨ VIỆT CƯỜNG" userId="S::19120465@student.hcmus.edu.vn::4f15b09d-57dd-4749-b793-3352b48c8692" providerId="AD" clId="Web-{A68E2D8E-C753-7D43-7CF3-BBC5FFE93AD4}" dt="2022-05-23T13:24:18.023" v="65" actId="20577"/>
          <ac:spMkLst>
            <pc:docMk/>
            <pc:sldMk cId="0" sldId="261"/>
            <ac:spMk id="559" creationId="{00000000-0000-0000-0000-000000000000}"/>
          </ac:spMkLst>
        </pc:spChg>
        <pc:spChg chg="mod">
          <ac:chgData name="TRẦN VŨ VIỆT CƯỜNG" userId="S::19120465@student.hcmus.edu.vn::4f15b09d-57dd-4749-b793-3352b48c8692" providerId="AD" clId="Web-{A68E2D8E-C753-7D43-7CF3-BBC5FFE93AD4}" dt="2022-05-23T13:27:12.012" v="137" actId="14100"/>
          <ac:spMkLst>
            <pc:docMk/>
            <pc:sldMk cId="0" sldId="261"/>
            <ac:spMk id="560" creationId="{00000000-0000-0000-0000-000000000000}"/>
          </ac:spMkLst>
        </pc:spChg>
      </pc:sldChg>
      <pc:sldChg chg="modSp">
        <pc:chgData name="TRẦN VŨ VIỆT CƯỜNG" userId="S::19120465@student.hcmus.edu.vn::4f15b09d-57dd-4749-b793-3352b48c8692" providerId="AD" clId="Web-{A68E2D8E-C753-7D43-7CF3-BBC5FFE93AD4}" dt="2022-05-23T13:17:06.574" v="1" actId="14100"/>
        <pc:sldMkLst>
          <pc:docMk/>
          <pc:sldMk cId="145878912" sldId="318"/>
        </pc:sldMkLst>
        <pc:spChg chg="mod">
          <ac:chgData name="TRẦN VŨ VIỆT CƯỜNG" userId="S::19120465@student.hcmus.edu.vn::4f15b09d-57dd-4749-b793-3352b48c8692" providerId="AD" clId="Web-{A68E2D8E-C753-7D43-7CF3-BBC5FFE93AD4}" dt="2022-05-23T13:17:06.574" v="1" actId="14100"/>
          <ac:spMkLst>
            <pc:docMk/>
            <pc:sldMk cId="145878912" sldId="318"/>
            <ac:spMk id="17" creationId="{2D46E55E-ED38-432D-7043-BCBCEBE24B44}"/>
          </ac:spMkLst>
        </pc:spChg>
      </pc:sldChg>
      <pc:sldChg chg="modSp">
        <pc:chgData name="TRẦN VŨ VIỆT CƯỜNG" userId="S::19120465@student.hcmus.edu.vn::4f15b09d-57dd-4749-b793-3352b48c8692" providerId="AD" clId="Web-{A68E2D8E-C753-7D43-7CF3-BBC5FFE93AD4}" dt="2022-05-23T13:19:46.422" v="13" actId="20577"/>
        <pc:sldMkLst>
          <pc:docMk/>
          <pc:sldMk cId="925207979" sldId="330"/>
        </pc:sldMkLst>
        <pc:spChg chg="mod">
          <ac:chgData name="TRẦN VŨ VIỆT CƯỜNG" userId="S::19120465@student.hcmus.edu.vn::4f15b09d-57dd-4749-b793-3352b48c8692" providerId="AD" clId="Web-{A68E2D8E-C753-7D43-7CF3-BBC5FFE93AD4}" dt="2022-05-23T13:19:46.422" v="13" actId="20577"/>
          <ac:spMkLst>
            <pc:docMk/>
            <pc:sldMk cId="925207979" sldId="330"/>
            <ac:spMk id="547" creationId="{00000000-0000-0000-0000-000000000000}"/>
          </ac:spMkLst>
        </pc:spChg>
      </pc:sldChg>
      <pc:sldChg chg="del">
        <pc:chgData name="TRẦN VŨ VIỆT CƯỜNG" userId="S::19120465@student.hcmus.edu.vn::4f15b09d-57dd-4749-b793-3352b48c8692" providerId="AD" clId="Web-{A68E2D8E-C753-7D43-7CF3-BBC5FFE93AD4}" dt="2022-05-23T13:27:33.262" v="138"/>
        <pc:sldMkLst>
          <pc:docMk/>
          <pc:sldMk cId="1193153164" sldId="341"/>
        </pc:sldMkLst>
      </pc:sldChg>
      <pc:sldChg chg="modSp add ord replId">
        <pc:chgData name="TRẦN VŨ VIỆT CƯỜNG" userId="S::19120465@student.hcmus.edu.vn::4f15b09d-57dd-4749-b793-3352b48c8692" providerId="AD" clId="Web-{A68E2D8E-C753-7D43-7CF3-BBC5FFE93AD4}" dt="2022-05-23T13:29:56.828" v="182" actId="20577"/>
        <pc:sldMkLst>
          <pc:docMk/>
          <pc:sldMk cId="1214524929" sldId="341"/>
        </pc:sldMkLst>
        <pc:spChg chg="mod">
          <ac:chgData name="TRẦN VŨ VIỆT CƯỜNG" userId="S::19120465@student.hcmus.edu.vn::4f15b09d-57dd-4749-b793-3352b48c8692" providerId="AD" clId="Web-{A68E2D8E-C753-7D43-7CF3-BBC5FFE93AD4}" dt="2022-05-23T13:28:08.701" v="145" actId="20577"/>
          <ac:spMkLst>
            <pc:docMk/>
            <pc:sldMk cId="1214524929" sldId="341"/>
            <ac:spMk id="559" creationId="{00000000-0000-0000-0000-000000000000}"/>
          </ac:spMkLst>
        </pc:spChg>
        <pc:spChg chg="mod">
          <ac:chgData name="TRẦN VŨ VIỆT CƯỜNG" userId="S::19120465@student.hcmus.edu.vn::4f15b09d-57dd-4749-b793-3352b48c8692" providerId="AD" clId="Web-{A68E2D8E-C753-7D43-7CF3-BBC5FFE93AD4}" dt="2022-05-23T13:29:56.828" v="182" actId="20577"/>
          <ac:spMkLst>
            <pc:docMk/>
            <pc:sldMk cId="1214524929" sldId="341"/>
            <ac:spMk id="560" creationId="{00000000-0000-0000-0000-000000000000}"/>
          </ac:spMkLst>
        </pc:spChg>
      </pc:sldChg>
      <pc:sldChg chg="delSp modSp del">
        <pc:chgData name="TRẦN VŨ VIỆT CƯỜNG" userId="S::19120465@student.hcmus.edu.vn::4f15b09d-57dd-4749-b793-3352b48c8692" providerId="AD" clId="Web-{A68E2D8E-C753-7D43-7CF3-BBC5FFE93AD4}" dt="2022-05-23T13:23:19.537" v="61"/>
        <pc:sldMkLst>
          <pc:docMk/>
          <pc:sldMk cId="2174679109" sldId="342"/>
        </pc:sldMkLst>
        <pc:spChg chg="mod">
          <ac:chgData name="TRẦN VŨ VIỆT CƯỜNG" userId="S::19120465@student.hcmus.edu.vn::4f15b09d-57dd-4749-b793-3352b48c8692" providerId="AD" clId="Web-{A68E2D8E-C753-7D43-7CF3-BBC5FFE93AD4}" dt="2022-05-23T13:20:03.016" v="18" actId="20577"/>
          <ac:spMkLst>
            <pc:docMk/>
            <pc:sldMk cId="2174679109" sldId="342"/>
            <ac:spMk id="2" creationId="{A1AC95FB-0BC5-2E3A-73D7-A67E649DBCA9}"/>
          </ac:spMkLst>
        </pc:spChg>
        <pc:spChg chg="del">
          <ac:chgData name="TRẦN VŨ VIỆT CƯỜNG" userId="S::19120465@student.hcmus.edu.vn::4f15b09d-57dd-4749-b793-3352b48c8692" providerId="AD" clId="Web-{A68E2D8E-C753-7D43-7CF3-BBC5FFE93AD4}" dt="2022-05-23T13:19:27.437" v="6"/>
          <ac:spMkLst>
            <pc:docMk/>
            <pc:sldMk cId="2174679109" sldId="342"/>
            <ac:spMk id="9" creationId="{9466F1DF-57F3-F715-18F7-F33B2B275973}"/>
          </ac:spMkLst>
        </pc:spChg>
        <pc:spChg chg="mod">
          <ac:chgData name="TRẦN VŨ VIỆT CƯỜNG" userId="S::19120465@student.hcmus.edu.vn::4f15b09d-57dd-4749-b793-3352b48c8692" providerId="AD" clId="Web-{A68E2D8E-C753-7D43-7CF3-BBC5FFE93AD4}" dt="2022-05-23T13:21:14.409" v="40" actId="20577"/>
          <ac:spMkLst>
            <pc:docMk/>
            <pc:sldMk cId="2174679109" sldId="342"/>
            <ac:spMk id="865" creationId="{00000000-0000-0000-0000-000000000000}"/>
          </ac:spMkLst>
        </pc:spChg>
        <pc:spChg chg="mod">
          <ac:chgData name="TRẦN VŨ VIỆT CƯỜNG" userId="S::19120465@student.hcmus.edu.vn::4f15b09d-57dd-4749-b793-3352b48c8692" providerId="AD" clId="Web-{A68E2D8E-C753-7D43-7CF3-BBC5FFE93AD4}" dt="2022-05-23T13:21:24.253" v="44" actId="20577"/>
          <ac:spMkLst>
            <pc:docMk/>
            <pc:sldMk cId="2174679109" sldId="342"/>
            <ac:spMk id="866" creationId="{00000000-0000-0000-0000-000000000000}"/>
          </ac:spMkLst>
        </pc:spChg>
        <pc:spChg chg="mod">
          <ac:chgData name="TRẦN VŨ VIỆT CƯỜNG" userId="S::19120465@student.hcmus.edu.vn::4f15b09d-57dd-4749-b793-3352b48c8692" providerId="AD" clId="Web-{A68E2D8E-C753-7D43-7CF3-BBC5FFE93AD4}" dt="2022-05-23T13:22:57.661" v="60" actId="1076"/>
          <ac:spMkLst>
            <pc:docMk/>
            <pc:sldMk cId="2174679109" sldId="342"/>
            <ac:spMk id="867" creationId="{00000000-0000-0000-0000-000000000000}"/>
          </ac:spMkLst>
        </pc:spChg>
        <pc:spChg chg="mod">
          <ac:chgData name="TRẦN VŨ VIỆT CƯỜNG" userId="S::19120465@student.hcmus.edu.vn::4f15b09d-57dd-4749-b793-3352b48c8692" providerId="AD" clId="Web-{A68E2D8E-C753-7D43-7CF3-BBC5FFE93AD4}" dt="2022-05-23T13:22:04.113" v="56" actId="20577"/>
          <ac:spMkLst>
            <pc:docMk/>
            <pc:sldMk cId="2174679109" sldId="342"/>
            <ac:spMk id="868" creationId="{00000000-0000-0000-0000-000000000000}"/>
          </ac:spMkLst>
        </pc:spChg>
      </pc:sldChg>
      <pc:sldChg chg="modSp add ord replId">
        <pc:chgData name="TRẦN VŨ VIỆT CƯỜNG" userId="S::19120465@student.hcmus.edu.vn::4f15b09d-57dd-4749-b793-3352b48c8692" providerId="AD" clId="Web-{A68E2D8E-C753-7D43-7CF3-BBC5FFE93AD4}" dt="2022-05-23T13:37:25.637" v="263" actId="20577"/>
        <pc:sldMkLst>
          <pc:docMk/>
          <pc:sldMk cId="3460688234" sldId="342"/>
        </pc:sldMkLst>
        <pc:spChg chg="mod">
          <ac:chgData name="TRẦN VŨ VIỆT CƯỜNG" userId="S::19120465@student.hcmus.edu.vn::4f15b09d-57dd-4749-b793-3352b48c8692" providerId="AD" clId="Web-{A68E2D8E-C753-7D43-7CF3-BBC5FFE93AD4}" dt="2022-05-23T13:31:48.909" v="190" actId="20577"/>
          <ac:spMkLst>
            <pc:docMk/>
            <pc:sldMk cId="3460688234" sldId="342"/>
            <ac:spMk id="559" creationId="{00000000-0000-0000-0000-000000000000}"/>
          </ac:spMkLst>
        </pc:spChg>
        <pc:spChg chg="mod">
          <ac:chgData name="TRẦN VŨ VIỆT CƯỜNG" userId="S::19120465@student.hcmus.edu.vn::4f15b09d-57dd-4749-b793-3352b48c8692" providerId="AD" clId="Web-{A68E2D8E-C753-7D43-7CF3-BBC5FFE93AD4}" dt="2022-05-23T13:37:25.637" v="263" actId="20577"/>
          <ac:spMkLst>
            <pc:docMk/>
            <pc:sldMk cId="3460688234" sldId="342"/>
            <ac:spMk id="560" creationId="{00000000-0000-0000-0000-000000000000}"/>
          </ac:spMkLst>
        </pc:spChg>
      </pc:sldChg>
      <pc:sldChg chg="modSp add replId">
        <pc:chgData name="TRẦN VŨ VIỆT CƯỜNG" userId="S::19120465@student.hcmus.edu.vn::4f15b09d-57dd-4749-b793-3352b48c8692" providerId="AD" clId="Web-{A68E2D8E-C753-7D43-7CF3-BBC5FFE93AD4}" dt="2022-05-23T13:39:21.452" v="286" actId="20577"/>
        <pc:sldMkLst>
          <pc:docMk/>
          <pc:sldMk cId="641441174" sldId="344"/>
        </pc:sldMkLst>
        <pc:spChg chg="mod">
          <ac:chgData name="TRẦN VŨ VIỆT CƯỜNG" userId="S::19120465@student.hcmus.edu.vn::4f15b09d-57dd-4749-b793-3352b48c8692" providerId="AD" clId="Web-{A68E2D8E-C753-7D43-7CF3-BBC5FFE93AD4}" dt="2022-05-23T13:38:07.169" v="267" actId="20577"/>
          <ac:spMkLst>
            <pc:docMk/>
            <pc:sldMk cId="641441174" sldId="344"/>
            <ac:spMk id="559" creationId="{00000000-0000-0000-0000-000000000000}"/>
          </ac:spMkLst>
        </pc:spChg>
        <pc:spChg chg="mod">
          <ac:chgData name="TRẦN VŨ VIỆT CƯỜNG" userId="S::19120465@student.hcmus.edu.vn::4f15b09d-57dd-4749-b793-3352b48c8692" providerId="AD" clId="Web-{A68E2D8E-C753-7D43-7CF3-BBC5FFE93AD4}" dt="2022-05-23T13:39:21.452" v="286" actId="20577"/>
          <ac:spMkLst>
            <pc:docMk/>
            <pc:sldMk cId="641441174" sldId="344"/>
            <ac:spMk id="560" creationId="{00000000-0000-0000-0000-000000000000}"/>
          </ac:spMkLst>
        </pc:spChg>
      </pc:sldChg>
    </pc:docChg>
  </pc:docChgLst>
  <pc:docChgLst>
    <pc:chgData name="TRẦN VŨ VIỆT CƯỜNG" userId="S::19120465@student.hcmus.edu.vn::4f15b09d-57dd-4749-b793-3352b48c8692" providerId="AD" clId="Web-{6358BDD6-5DCA-911E-7224-FA84C0BB2E08}"/>
    <pc:docChg chg="mod modSld">
      <pc:chgData name="TRẦN VŨ VIỆT CƯỜNG" userId="S::19120465@student.hcmus.edu.vn::4f15b09d-57dd-4749-b793-3352b48c8692" providerId="AD" clId="Web-{6358BDD6-5DCA-911E-7224-FA84C0BB2E08}" dt="2022-05-22T08:32:37.242" v="37" actId="20577"/>
      <pc:docMkLst>
        <pc:docMk/>
      </pc:docMkLst>
      <pc:sldChg chg="modSp modCm">
        <pc:chgData name="TRẦN VŨ VIỆT CƯỜNG" userId="S::19120465@student.hcmus.edu.vn::4f15b09d-57dd-4749-b793-3352b48c8692" providerId="AD" clId="Web-{6358BDD6-5DCA-911E-7224-FA84C0BB2E08}" dt="2022-05-22T08:26:28.780" v="5"/>
        <pc:sldMkLst>
          <pc:docMk/>
          <pc:sldMk cId="0" sldId="259"/>
        </pc:sldMkLst>
        <pc:spChg chg="mod">
          <ac:chgData name="TRẦN VŨ VIỆT CƯỜNG" userId="S::19120465@student.hcmus.edu.vn::4f15b09d-57dd-4749-b793-3352b48c8692" providerId="AD" clId="Web-{6358BDD6-5DCA-911E-7224-FA84C0BB2E08}" dt="2022-05-22T08:26:24.170" v="4" actId="20577"/>
          <ac:spMkLst>
            <pc:docMk/>
            <pc:sldMk cId="0" sldId="259"/>
            <ac:spMk id="547" creationId="{00000000-0000-0000-0000-000000000000}"/>
          </ac:spMkLst>
        </pc:spChg>
      </pc:sldChg>
      <pc:sldChg chg="modSp">
        <pc:chgData name="TRẦN VŨ VIỆT CƯỜNG" userId="S::19120465@student.hcmus.edu.vn::4f15b09d-57dd-4749-b793-3352b48c8692" providerId="AD" clId="Web-{6358BDD6-5DCA-911E-7224-FA84C0BB2E08}" dt="2022-05-22T08:26:47.014" v="6" actId="20577"/>
        <pc:sldMkLst>
          <pc:docMk/>
          <pc:sldMk cId="0" sldId="260"/>
        </pc:sldMkLst>
        <pc:spChg chg="mod">
          <ac:chgData name="TRẦN VŨ VIỆT CƯỜNG" userId="S::19120465@student.hcmus.edu.vn::4f15b09d-57dd-4749-b793-3352b48c8692" providerId="AD" clId="Web-{6358BDD6-5DCA-911E-7224-FA84C0BB2E08}" dt="2022-05-22T08:26:47.014" v="6" actId="20577"/>
          <ac:spMkLst>
            <pc:docMk/>
            <pc:sldMk cId="0" sldId="260"/>
            <ac:spMk id="553" creationId="{00000000-0000-0000-0000-000000000000}"/>
          </ac:spMkLst>
        </pc:spChg>
      </pc:sldChg>
      <pc:sldChg chg="modSp modCm">
        <pc:chgData name="TRẦN VŨ VIỆT CƯỜNG" userId="S::19120465@student.hcmus.edu.vn::4f15b09d-57dd-4749-b793-3352b48c8692" providerId="AD" clId="Web-{6358BDD6-5DCA-911E-7224-FA84C0BB2E08}" dt="2022-05-22T08:32:37.242" v="37" actId="20577"/>
        <pc:sldMkLst>
          <pc:docMk/>
          <pc:sldMk cId="0" sldId="271"/>
        </pc:sldMkLst>
        <pc:spChg chg="mod">
          <ac:chgData name="TRẦN VŨ VIỆT CƯỜNG" userId="S::19120465@student.hcmus.edu.vn::4f15b09d-57dd-4749-b793-3352b48c8692" providerId="AD" clId="Web-{6358BDD6-5DCA-911E-7224-FA84C0BB2E08}" dt="2022-05-22T08:30:58.911" v="30" actId="1076"/>
          <ac:spMkLst>
            <pc:docMk/>
            <pc:sldMk cId="0" sldId="271"/>
            <ac:spMk id="647" creationId="{00000000-0000-0000-0000-000000000000}"/>
          </ac:spMkLst>
        </pc:spChg>
        <pc:spChg chg="mod">
          <ac:chgData name="TRẦN VŨ VIỆT CƯỜNG" userId="S::19120465@student.hcmus.edu.vn::4f15b09d-57dd-4749-b793-3352b48c8692" providerId="AD" clId="Web-{6358BDD6-5DCA-911E-7224-FA84C0BB2E08}" dt="2022-05-22T08:31:06.255" v="31" actId="1076"/>
          <ac:spMkLst>
            <pc:docMk/>
            <pc:sldMk cId="0" sldId="271"/>
            <ac:spMk id="648" creationId="{00000000-0000-0000-0000-000000000000}"/>
          </ac:spMkLst>
        </pc:spChg>
        <pc:spChg chg="mod">
          <ac:chgData name="TRẦN VŨ VIỆT CƯỜNG" userId="S::19120465@student.hcmus.edu.vn::4f15b09d-57dd-4749-b793-3352b48c8692" providerId="AD" clId="Web-{6358BDD6-5DCA-911E-7224-FA84C0BB2E08}" dt="2022-05-22T08:30:14.988" v="23" actId="20577"/>
          <ac:spMkLst>
            <pc:docMk/>
            <pc:sldMk cId="0" sldId="271"/>
            <ac:spMk id="649" creationId="{00000000-0000-0000-0000-000000000000}"/>
          </ac:spMkLst>
        </pc:spChg>
        <pc:spChg chg="mod">
          <ac:chgData name="TRẦN VŨ VIỆT CƯỜNG" userId="S::19120465@student.hcmus.edu.vn::4f15b09d-57dd-4749-b793-3352b48c8692" providerId="AD" clId="Web-{6358BDD6-5DCA-911E-7224-FA84C0BB2E08}" dt="2022-05-22T08:32:37.242" v="37" actId="20577"/>
          <ac:spMkLst>
            <pc:docMk/>
            <pc:sldMk cId="0" sldId="271"/>
            <ac:spMk id="650" creationId="{00000000-0000-0000-0000-000000000000}"/>
          </ac:spMkLst>
        </pc:spChg>
        <pc:spChg chg="mod">
          <ac:chgData name="TRẦN VŨ VIỆT CƯỜNG" userId="S::19120465@student.hcmus.edu.vn::4f15b09d-57dd-4749-b793-3352b48c8692" providerId="AD" clId="Web-{6358BDD6-5DCA-911E-7224-FA84C0BB2E08}" dt="2022-05-22T08:30:09.410" v="22" actId="20577"/>
          <ac:spMkLst>
            <pc:docMk/>
            <pc:sldMk cId="0" sldId="271"/>
            <ac:spMk id="651" creationId="{00000000-0000-0000-0000-000000000000}"/>
          </ac:spMkLst>
        </pc:spChg>
        <pc:spChg chg="mod">
          <ac:chgData name="TRẦN VŨ VIỆT CƯỜNG" userId="S::19120465@student.hcmus.edu.vn::4f15b09d-57dd-4749-b793-3352b48c8692" providerId="AD" clId="Web-{6358BDD6-5DCA-911E-7224-FA84C0BB2E08}" dt="2022-05-22T08:31:22.115" v="33" actId="20577"/>
          <ac:spMkLst>
            <pc:docMk/>
            <pc:sldMk cId="0" sldId="271"/>
            <ac:spMk id="652" creationId="{00000000-0000-0000-0000-000000000000}"/>
          </ac:spMkLst>
        </pc:spChg>
      </pc:sldChg>
      <pc:sldChg chg="modSp">
        <pc:chgData name="TRẦN VŨ VIỆT CƯỜNG" userId="S::19120465@student.hcmus.edu.vn::4f15b09d-57dd-4749-b793-3352b48c8692" providerId="AD" clId="Web-{6358BDD6-5DCA-911E-7224-FA84C0BB2E08}" dt="2022-05-22T08:27:11.312" v="9" actId="14100"/>
        <pc:sldMkLst>
          <pc:docMk/>
          <pc:sldMk cId="1118722608" sldId="296"/>
        </pc:sldMkLst>
        <pc:spChg chg="mod">
          <ac:chgData name="TRẦN VŨ VIỆT CƯỜNG" userId="S::19120465@student.hcmus.edu.vn::4f15b09d-57dd-4749-b793-3352b48c8692" providerId="AD" clId="Web-{6358BDD6-5DCA-911E-7224-FA84C0BB2E08}" dt="2022-05-22T08:27:11.312" v="9" actId="14100"/>
          <ac:spMkLst>
            <pc:docMk/>
            <pc:sldMk cId="1118722608" sldId="296"/>
            <ac:spMk id="553" creationId="{00000000-0000-0000-0000-000000000000}"/>
          </ac:spMkLst>
        </pc:spChg>
      </pc:sldChg>
      <pc:sldChg chg="modSp">
        <pc:chgData name="TRẦN VŨ VIỆT CƯỜNG" userId="S::19120465@student.hcmus.edu.vn::4f15b09d-57dd-4749-b793-3352b48c8692" providerId="AD" clId="Web-{6358BDD6-5DCA-911E-7224-FA84C0BB2E08}" dt="2022-05-22T08:27:58.485" v="13" actId="14100"/>
        <pc:sldMkLst>
          <pc:docMk/>
          <pc:sldMk cId="2343704326" sldId="297"/>
        </pc:sldMkLst>
        <pc:spChg chg="mod">
          <ac:chgData name="TRẦN VŨ VIỆT CƯỜNG" userId="S::19120465@student.hcmus.edu.vn::4f15b09d-57dd-4749-b793-3352b48c8692" providerId="AD" clId="Web-{6358BDD6-5DCA-911E-7224-FA84C0BB2E08}" dt="2022-05-22T08:27:58.485" v="13" actId="14100"/>
          <ac:spMkLst>
            <pc:docMk/>
            <pc:sldMk cId="2343704326" sldId="297"/>
            <ac:spMk id="553" creationId="{00000000-0000-0000-0000-000000000000}"/>
          </ac:spMkLst>
        </pc:spChg>
      </pc:sldChg>
      <pc:sldChg chg="modSp">
        <pc:chgData name="TRẦN VŨ VIỆT CƯỜNG" userId="S::19120465@student.hcmus.edu.vn::4f15b09d-57dd-4749-b793-3352b48c8692" providerId="AD" clId="Web-{6358BDD6-5DCA-911E-7224-FA84C0BB2E08}" dt="2022-05-22T08:28:24.595" v="18" actId="14100"/>
        <pc:sldMkLst>
          <pc:docMk/>
          <pc:sldMk cId="3560585936" sldId="298"/>
        </pc:sldMkLst>
        <pc:spChg chg="mod">
          <ac:chgData name="TRẦN VŨ VIỆT CƯỜNG" userId="S::19120465@student.hcmus.edu.vn::4f15b09d-57dd-4749-b793-3352b48c8692" providerId="AD" clId="Web-{6358BDD6-5DCA-911E-7224-FA84C0BB2E08}" dt="2022-05-22T08:28:24.595" v="18" actId="14100"/>
          <ac:spMkLst>
            <pc:docMk/>
            <pc:sldMk cId="3560585936" sldId="298"/>
            <ac:spMk id="547" creationId="{00000000-0000-0000-0000-000000000000}"/>
          </ac:spMkLst>
        </pc:spChg>
      </pc:sldChg>
    </pc:docChg>
  </pc:docChgLst>
  <pc:docChgLst>
    <pc:chgData name="ĐOÀN THU NGÂN" userId="S::19120302@student.hcmus.edu.vn::47d3eb4c-c2a7-43e6-b766-8c600dfcaeae" providerId="AD" clId="Web-{2A777264-6E21-D5E2-B888-EDE0869AF6AA}"/>
    <pc:docChg chg="mod modSld">
      <pc:chgData name="ĐOÀN THU NGÂN" userId="S::19120302@student.hcmus.edu.vn::47d3eb4c-c2a7-43e6-b766-8c600dfcaeae" providerId="AD" clId="Web-{2A777264-6E21-D5E2-B888-EDE0869AF6AA}" dt="2022-05-23T12:44:33.093" v="10"/>
      <pc:docMkLst>
        <pc:docMk/>
      </pc:docMkLst>
      <pc:sldChg chg="modSp addCm">
        <pc:chgData name="ĐOÀN THU NGÂN" userId="S::19120302@student.hcmus.edu.vn::47d3eb4c-c2a7-43e6-b766-8c600dfcaeae" providerId="AD" clId="Web-{2A777264-6E21-D5E2-B888-EDE0869AF6AA}" dt="2022-05-23T12:44:33.093" v="10"/>
        <pc:sldMkLst>
          <pc:docMk/>
          <pc:sldMk cId="0" sldId="271"/>
        </pc:sldMkLst>
        <pc:spChg chg="mod">
          <ac:chgData name="ĐOÀN THU NGÂN" userId="S::19120302@student.hcmus.edu.vn::47d3eb4c-c2a7-43e6-b766-8c600dfcaeae" providerId="AD" clId="Web-{2A777264-6E21-D5E2-B888-EDE0869AF6AA}" dt="2022-05-23T12:31:11.416" v="5" actId="20577"/>
          <ac:spMkLst>
            <pc:docMk/>
            <pc:sldMk cId="0" sldId="271"/>
            <ac:spMk id="648" creationId="{00000000-0000-0000-0000-000000000000}"/>
          </ac:spMkLst>
        </pc:spChg>
      </pc:sldChg>
      <pc:sldChg chg="addCm modCm">
        <pc:chgData name="ĐOÀN THU NGÂN" userId="S::19120302@student.hcmus.edu.vn::47d3eb4c-c2a7-43e6-b766-8c600dfcaeae" providerId="AD" clId="Web-{2A777264-6E21-D5E2-B888-EDE0869AF6AA}" dt="2022-05-23T12:42:15.074" v="9"/>
        <pc:sldMkLst>
          <pc:docMk/>
          <pc:sldMk cId="0" sldId="278"/>
        </pc:sldMkLst>
      </pc:sldChg>
    </pc:docChg>
  </pc:docChgLst>
  <pc:docChgLst>
    <pc:chgData name="PHAN ĐẶNG DIỄM UYÊN" userId="e939a05e-53c7-4af5-b3d5-e39f880bf7b2" providerId="ADAL" clId="{594B704C-8E01-4937-B364-AE95F6C6EEB0}"/>
    <pc:docChg chg="undo custSel modSld">
      <pc:chgData name="PHAN ĐẶNG DIỄM UYÊN" userId="e939a05e-53c7-4af5-b3d5-e39f880bf7b2" providerId="ADAL" clId="{594B704C-8E01-4937-B364-AE95F6C6EEB0}" dt="2022-05-23T15:26:11.922" v="97" actId="14100"/>
      <pc:docMkLst>
        <pc:docMk/>
      </pc:docMkLst>
      <pc:sldChg chg="modSp mod">
        <pc:chgData name="PHAN ĐẶNG DIỄM UYÊN" userId="e939a05e-53c7-4af5-b3d5-e39f880bf7b2" providerId="ADAL" clId="{594B704C-8E01-4937-B364-AE95F6C6EEB0}" dt="2022-05-23T12:53:15.971" v="83" actId="403"/>
        <pc:sldMkLst>
          <pc:docMk/>
          <pc:sldMk cId="0" sldId="258"/>
        </pc:sldMkLst>
        <pc:spChg chg="mod">
          <ac:chgData name="PHAN ĐẶNG DIỄM UYÊN" userId="e939a05e-53c7-4af5-b3d5-e39f880bf7b2" providerId="ADAL" clId="{594B704C-8E01-4937-B364-AE95F6C6EEB0}" dt="2022-05-23T12:53:15.971" v="83" actId="403"/>
          <ac:spMkLst>
            <pc:docMk/>
            <pc:sldMk cId="0" sldId="258"/>
            <ac:spMk id="539" creationId="{00000000-0000-0000-0000-000000000000}"/>
          </ac:spMkLst>
        </pc:spChg>
        <pc:spChg chg="mod">
          <ac:chgData name="PHAN ĐẶNG DIỄM UYÊN" userId="e939a05e-53c7-4af5-b3d5-e39f880bf7b2" providerId="ADAL" clId="{594B704C-8E01-4937-B364-AE95F6C6EEB0}" dt="2022-05-23T12:53:12.541" v="82" actId="1076"/>
          <ac:spMkLst>
            <pc:docMk/>
            <pc:sldMk cId="0" sldId="258"/>
            <ac:spMk id="540" creationId="{00000000-0000-0000-0000-000000000000}"/>
          </ac:spMkLst>
        </pc:spChg>
      </pc:sldChg>
      <pc:sldChg chg="modSp mod">
        <pc:chgData name="PHAN ĐẶNG DIỄM UYÊN" userId="e939a05e-53c7-4af5-b3d5-e39f880bf7b2" providerId="ADAL" clId="{594B704C-8E01-4937-B364-AE95F6C6EEB0}" dt="2022-05-23T12:48:23.850" v="42" actId="113"/>
        <pc:sldMkLst>
          <pc:docMk/>
          <pc:sldMk cId="0" sldId="259"/>
        </pc:sldMkLst>
        <pc:spChg chg="mod">
          <ac:chgData name="PHAN ĐẶNG DIỄM UYÊN" userId="e939a05e-53c7-4af5-b3d5-e39f880bf7b2" providerId="ADAL" clId="{594B704C-8E01-4937-B364-AE95F6C6EEB0}" dt="2022-05-23T12:48:23.850" v="42" actId="113"/>
          <ac:spMkLst>
            <pc:docMk/>
            <pc:sldMk cId="0" sldId="259"/>
            <ac:spMk id="547" creationId="{00000000-0000-0000-0000-000000000000}"/>
          </ac:spMkLst>
        </pc:spChg>
      </pc:sldChg>
      <pc:sldChg chg="modSp mod">
        <pc:chgData name="PHAN ĐẶNG DIỄM UYÊN" userId="e939a05e-53c7-4af5-b3d5-e39f880bf7b2" providerId="ADAL" clId="{594B704C-8E01-4937-B364-AE95F6C6EEB0}" dt="2022-05-23T12:43:25.075" v="20" actId="20577"/>
        <pc:sldMkLst>
          <pc:docMk/>
          <pc:sldMk cId="0" sldId="260"/>
        </pc:sldMkLst>
        <pc:spChg chg="mod">
          <ac:chgData name="PHAN ĐẶNG DIỄM UYÊN" userId="e939a05e-53c7-4af5-b3d5-e39f880bf7b2" providerId="ADAL" clId="{594B704C-8E01-4937-B364-AE95F6C6EEB0}" dt="2022-05-23T12:43:25.075" v="20" actId="20577"/>
          <ac:spMkLst>
            <pc:docMk/>
            <pc:sldMk cId="0" sldId="260"/>
            <ac:spMk id="553" creationId="{00000000-0000-0000-0000-000000000000}"/>
          </ac:spMkLst>
        </pc:spChg>
      </pc:sldChg>
      <pc:sldChg chg="modSp mod modCm">
        <pc:chgData name="PHAN ĐẶNG DIỄM UYÊN" userId="e939a05e-53c7-4af5-b3d5-e39f880bf7b2" providerId="ADAL" clId="{594B704C-8E01-4937-B364-AE95F6C6EEB0}" dt="2022-05-23T12:51:29.597" v="61" actId="20577"/>
        <pc:sldMkLst>
          <pc:docMk/>
          <pc:sldMk cId="0" sldId="262"/>
        </pc:sldMkLst>
        <pc:spChg chg="mod">
          <ac:chgData name="PHAN ĐẶNG DIỄM UYÊN" userId="e939a05e-53c7-4af5-b3d5-e39f880bf7b2" providerId="ADAL" clId="{594B704C-8E01-4937-B364-AE95F6C6EEB0}" dt="2022-05-23T12:51:23.554" v="55" actId="113"/>
          <ac:spMkLst>
            <pc:docMk/>
            <pc:sldMk cId="0" sldId="262"/>
            <ac:spMk id="566" creationId="{00000000-0000-0000-0000-000000000000}"/>
          </ac:spMkLst>
        </pc:spChg>
        <pc:spChg chg="mod">
          <ac:chgData name="PHAN ĐẶNG DIỄM UYÊN" userId="e939a05e-53c7-4af5-b3d5-e39f880bf7b2" providerId="ADAL" clId="{594B704C-8E01-4937-B364-AE95F6C6EEB0}" dt="2022-05-23T12:51:29.597" v="61" actId="20577"/>
          <ac:spMkLst>
            <pc:docMk/>
            <pc:sldMk cId="0" sldId="262"/>
            <ac:spMk id="567" creationId="{00000000-0000-0000-0000-000000000000}"/>
          </ac:spMkLst>
        </pc:spChg>
      </pc:sldChg>
      <pc:sldChg chg="modSp mod addCm">
        <pc:chgData name="PHAN ĐẶNG DIỄM UYÊN" userId="e939a05e-53c7-4af5-b3d5-e39f880bf7b2" providerId="ADAL" clId="{594B704C-8E01-4937-B364-AE95F6C6EEB0}" dt="2022-05-23T15:13:17.206" v="85" actId="1076"/>
        <pc:sldMkLst>
          <pc:docMk/>
          <pc:sldMk cId="0" sldId="271"/>
        </pc:sldMkLst>
        <pc:spChg chg="mod">
          <ac:chgData name="PHAN ĐẶNG DIỄM UYÊN" userId="e939a05e-53c7-4af5-b3d5-e39f880bf7b2" providerId="ADAL" clId="{594B704C-8E01-4937-B364-AE95F6C6EEB0}" dt="2022-05-23T12:44:56.399" v="28" actId="1076"/>
          <ac:spMkLst>
            <pc:docMk/>
            <pc:sldMk cId="0" sldId="271"/>
            <ac:spMk id="647" creationId="{00000000-0000-0000-0000-000000000000}"/>
          </ac:spMkLst>
        </pc:spChg>
        <pc:spChg chg="mod">
          <ac:chgData name="PHAN ĐẶNG DIỄM UYÊN" userId="e939a05e-53c7-4af5-b3d5-e39f880bf7b2" providerId="ADAL" clId="{594B704C-8E01-4937-B364-AE95F6C6EEB0}" dt="2022-05-23T12:47:00.427" v="34" actId="404"/>
          <ac:spMkLst>
            <pc:docMk/>
            <pc:sldMk cId="0" sldId="271"/>
            <ac:spMk id="648" creationId="{00000000-0000-0000-0000-000000000000}"/>
          </ac:spMkLst>
        </pc:spChg>
        <pc:spChg chg="mod">
          <ac:chgData name="PHAN ĐẶNG DIỄM UYÊN" userId="e939a05e-53c7-4af5-b3d5-e39f880bf7b2" providerId="ADAL" clId="{594B704C-8E01-4937-B364-AE95F6C6EEB0}" dt="2022-05-23T12:45:16.847" v="30" actId="1076"/>
          <ac:spMkLst>
            <pc:docMk/>
            <pc:sldMk cId="0" sldId="271"/>
            <ac:spMk id="649" creationId="{00000000-0000-0000-0000-000000000000}"/>
          </ac:spMkLst>
        </pc:spChg>
        <pc:spChg chg="mod">
          <ac:chgData name="PHAN ĐẶNG DIỄM UYÊN" userId="e939a05e-53c7-4af5-b3d5-e39f880bf7b2" providerId="ADAL" clId="{594B704C-8E01-4937-B364-AE95F6C6EEB0}" dt="2022-05-23T12:45:11.079" v="29" actId="1076"/>
          <ac:spMkLst>
            <pc:docMk/>
            <pc:sldMk cId="0" sldId="271"/>
            <ac:spMk id="651" creationId="{00000000-0000-0000-0000-000000000000}"/>
          </ac:spMkLst>
        </pc:spChg>
        <pc:spChg chg="mod">
          <ac:chgData name="PHAN ĐẶNG DIỄM UYÊN" userId="e939a05e-53c7-4af5-b3d5-e39f880bf7b2" providerId="ADAL" clId="{594B704C-8E01-4937-B364-AE95F6C6EEB0}" dt="2022-05-23T15:13:17.206" v="85" actId="1076"/>
          <ac:spMkLst>
            <pc:docMk/>
            <pc:sldMk cId="0" sldId="271"/>
            <ac:spMk id="652" creationId="{00000000-0000-0000-0000-000000000000}"/>
          </ac:spMkLst>
        </pc:spChg>
      </pc:sldChg>
      <pc:sldChg chg="modSp mod addCm">
        <pc:chgData name="PHAN ĐẶNG DIỄM UYÊN" userId="e939a05e-53c7-4af5-b3d5-e39f880bf7b2" providerId="ADAL" clId="{594B704C-8E01-4937-B364-AE95F6C6EEB0}" dt="2022-05-23T12:48:30.393" v="43" actId="113"/>
        <pc:sldMkLst>
          <pc:docMk/>
          <pc:sldMk cId="0" sldId="288"/>
        </pc:sldMkLst>
        <pc:spChg chg="mod">
          <ac:chgData name="PHAN ĐẶNG DIỄM UYÊN" userId="e939a05e-53c7-4af5-b3d5-e39f880bf7b2" providerId="ADAL" clId="{594B704C-8E01-4937-B364-AE95F6C6EEB0}" dt="2022-05-23T12:48:30.393" v="43" actId="113"/>
          <ac:spMkLst>
            <pc:docMk/>
            <pc:sldMk cId="0" sldId="288"/>
            <ac:spMk id="931" creationId="{00000000-0000-0000-0000-000000000000}"/>
          </ac:spMkLst>
        </pc:spChg>
      </pc:sldChg>
      <pc:sldChg chg="modSp mod">
        <pc:chgData name="PHAN ĐẶNG DIỄM UYÊN" userId="e939a05e-53c7-4af5-b3d5-e39f880bf7b2" providerId="ADAL" clId="{594B704C-8E01-4937-B364-AE95F6C6EEB0}" dt="2022-05-23T12:43:45.754" v="24" actId="14100"/>
        <pc:sldMkLst>
          <pc:docMk/>
          <pc:sldMk cId="1118722608" sldId="296"/>
        </pc:sldMkLst>
        <pc:spChg chg="mod">
          <ac:chgData name="PHAN ĐẶNG DIỄM UYÊN" userId="e939a05e-53c7-4af5-b3d5-e39f880bf7b2" providerId="ADAL" clId="{594B704C-8E01-4937-B364-AE95F6C6EEB0}" dt="2022-05-23T12:43:45.754" v="24" actId="14100"/>
          <ac:spMkLst>
            <pc:docMk/>
            <pc:sldMk cId="1118722608" sldId="296"/>
            <ac:spMk id="553" creationId="{00000000-0000-0000-0000-000000000000}"/>
          </ac:spMkLst>
        </pc:spChg>
      </pc:sldChg>
      <pc:sldChg chg="modSp mod">
        <pc:chgData name="PHAN ĐẶNG DIỄM UYÊN" userId="e939a05e-53c7-4af5-b3d5-e39f880bf7b2" providerId="ADAL" clId="{594B704C-8E01-4937-B364-AE95F6C6EEB0}" dt="2022-05-23T12:43:52.617" v="25" actId="403"/>
        <pc:sldMkLst>
          <pc:docMk/>
          <pc:sldMk cId="2343704326" sldId="297"/>
        </pc:sldMkLst>
        <pc:spChg chg="mod">
          <ac:chgData name="PHAN ĐẶNG DIỄM UYÊN" userId="e939a05e-53c7-4af5-b3d5-e39f880bf7b2" providerId="ADAL" clId="{594B704C-8E01-4937-B364-AE95F6C6EEB0}" dt="2022-05-23T12:43:52.617" v="25" actId="403"/>
          <ac:spMkLst>
            <pc:docMk/>
            <pc:sldMk cId="2343704326" sldId="297"/>
            <ac:spMk id="553" creationId="{00000000-0000-0000-0000-000000000000}"/>
          </ac:spMkLst>
        </pc:spChg>
      </pc:sldChg>
      <pc:sldChg chg="modSp mod">
        <pc:chgData name="PHAN ĐẶNG DIỄM UYÊN" userId="e939a05e-53c7-4af5-b3d5-e39f880bf7b2" providerId="ADAL" clId="{594B704C-8E01-4937-B364-AE95F6C6EEB0}" dt="2022-05-23T12:48:13.578" v="41" actId="1076"/>
        <pc:sldMkLst>
          <pc:docMk/>
          <pc:sldMk cId="3560585936" sldId="298"/>
        </pc:sldMkLst>
        <pc:spChg chg="mod">
          <ac:chgData name="PHAN ĐẶNG DIỄM UYÊN" userId="e939a05e-53c7-4af5-b3d5-e39f880bf7b2" providerId="ADAL" clId="{594B704C-8E01-4937-B364-AE95F6C6EEB0}" dt="2022-05-23T12:48:13.578" v="41" actId="1076"/>
          <ac:spMkLst>
            <pc:docMk/>
            <pc:sldMk cId="3560585936" sldId="298"/>
            <ac:spMk id="547" creationId="{00000000-0000-0000-0000-000000000000}"/>
          </ac:spMkLst>
        </pc:spChg>
      </pc:sldChg>
      <pc:sldChg chg="modSp mod">
        <pc:chgData name="PHAN ĐẶNG DIỄM UYÊN" userId="e939a05e-53c7-4af5-b3d5-e39f880bf7b2" providerId="ADAL" clId="{594B704C-8E01-4937-B364-AE95F6C6EEB0}" dt="2022-05-23T15:18:19.526" v="91" actId="20577"/>
        <pc:sldMkLst>
          <pc:docMk/>
          <pc:sldMk cId="2706849614" sldId="302"/>
        </pc:sldMkLst>
        <pc:spChg chg="mod">
          <ac:chgData name="PHAN ĐẶNG DIỄM UYÊN" userId="e939a05e-53c7-4af5-b3d5-e39f880bf7b2" providerId="ADAL" clId="{594B704C-8E01-4937-B364-AE95F6C6EEB0}" dt="2022-05-23T15:18:19.526" v="91" actId="20577"/>
          <ac:spMkLst>
            <pc:docMk/>
            <pc:sldMk cId="2706849614" sldId="302"/>
            <ac:spMk id="579" creationId="{00000000-0000-0000-0000-000000000000}"/>
          </ac:spMkLst>
        </pc:spChg>
      </pc:sldChg>
      <pc:sldChg chg="modSp mod">
        <pc:chgData name="PHAN ĐẶNG DIỄM UYÊN" userId="e939a05e-53c7-4af5-b3d5-e39f880bf7b2" providerId="ADAL" clId="{594B704C-8E01-4937-B364-AE95F6C6EEB0}" dt="2022-05-23T12:47:46.334" v="37" actId="113"/>
        <pc:sldMkLst>
          <pc:docMk/>
          <pc:sldMk cId="2341951162" sldId="310"/>
        </pc:sldMkLst>
        <pc:spChg chg="mod">
          <ac:chgData name="PHAN ĐẶNG DIỄM UYÊN" userId="e939a05e-53c7-4af5-b3d5-e39f880bf7b2" providerId="ADAL" clId="{594B704C-8E01-4937-B364-AE95F6C6EEB0}" dt="2022-05-23T12:47:46.334" v="37" actId="113"/>
          <ac:spMkLst>
            <pc:docMk/>
            <pc:sldMk cId="2341951162" sldId="310"/>
            <ac:spMk id="6" creationId="{35F9C6BD-4B29-CC91-E930-AA59FA8043D8}"/>
          </ac:spMkLst>
        </pc:spChg>
        <pc:spChg chg="mod">
          <ac:chgData name="PHAN ĐẶNG DIỄM UYÊN" userId="e939a05e-53c7-4af5-b3d5-e39f880bf7b2" providerId="ADAL" clId="{594B704C-8E01-4937-B364-AE95F6C6EEB0}" dt="2022-05-23T12:46:44.326" v="32" actId="1076"/>
          <ac:spMkLst>
            <pc:docMk/>
            <pc:sldMk cId="2341951162" sldId="310"/>
            <ac:spMk id="8" creationId="{B08A1712-A987-2411-7057-E8333A72E950}"/>
          </ac:spMkLst>
        </pc:spChg>
      </pc:sldChg>
      <pc:sldChg chg="modSp mod">
        <pc:chgData name="PHAN ĐẶNG DIỄM UYÊN" userId="e939a05e-53c7-4af5-b3d5-e39f880bf7b2" providerId="ADAL" clId="{594B704C-8E01-4937-B364-AE95F6C6EEB0}" dt="2022-05-23T15:26:11.922" v="97" actId="14100"/>
        <pc:sldMkLst>
          <pc:docMk/>
          <pc:sldMk cId="3695504897" sldId="317"/>
        </pc:sldMkLst>
        <pc:spChg chg="mod">
          <ac:chgData name="PHAN ĐẶNG DIỄM UYÊN" userId="e939a05e-53c7-4af5-b3d5-e39f880bf7b2" providerId="ADAL" clId="{594B704C-8E01-4937-B364-AE95F6C6EEB0}" dt="2022-05-23T15:26:11.922" v="97" actId="14100"/>
          <ac:spMkLst>
            <pc:docMk/>
            <pc:sldMk cId="3695504897" sldId="317"/>
            <ac:spMk id="2" creationId="{A1C7D168-D7AA-1A1A-7A1F-98B4283F23F1}"/>
          </ac:spMkLst>
        </pc:spChg>
      </pc:sldChg>
      <pc:sldChg chg="modSp mod">
        <pc:chgData name="PHAN ĐẶNG DIỄM UYÊN" userId="e939a05e-53c7-4af5-b3d5-e39f880bf7b2" providerId="ADAL" clId="{594B704C-8E01-4937-B364-AE95F6C6EEB0}" dt="2022-05-23T15:16:59.959" v="86" actId="113"/>
        <pc:sldMkLst>
          <pc:docMk/>
          <pc:sldMk cId="2104462934" sldId="319"/>
        </pc:sldMkLst>
        <pc:spChg chg="mod">
          <ac:chgData name="PHAN ĐẶNG DIỄM UYÊN" userId="e939a05e-53c7-4af5-b3d5-e39f880bf7b2" providerId="ADAL" clId="{594B704C-8E01-4937-B364-AE95F6C6EEB0}" dt="2022-05-23T15:16:59.959" v="86" actId="113"/>
          <ac:spMkLst>
            <pc:docMk/>
            <pc:sldMk cId="2104462934" sldId="319"/>
            <ac:spMk id="11" creationId="{7F7DF05D-2CAE-0491-9CEA-A68026035952}"/>
          </ac:spMkLst>
        </pc:spChg>
      </pc:sldChg>
      <pc:sldChg chg="modSp mod">
        <pc:chgData name="PHAN ĐẶNG DIỄM UYÊN" userId="e939a05e-53c7-4af5-b3d5-e39f880bf7b2" providerId="ADAL" clId="{594B704C-8E01-4937-B364-AE95F6C6EEB0}" dt="2022-05-23T15:18:41.504" v="95" actId="20577"/>
        <pc:sldMkLst>
          <pc:docMk/>
          <pc:sldMk cId="1048108051" sldId="322"/>
        </pc:sldMkLst>
        <pc:spChg chg="mod">
          <ac:chgData name="PHAN ĐẶNG DIỄM UYÊN" userId="e939a05e-53c7-4af5-b3d5-e39f880bf7b2" providerId="ADAL" clId="{594B704C-8E01-4937-B364-AE95F6C6EEB0}" dt="2022-05-23T15:18:41.504" v="95" actId="20577"/>
          <ac:spMkLst>
            <pc:docMk/>
            <pc:sldMk cId="1048108051" sldId="322"/>
            <ac:spMk id="714" creationId="{00000000-0000-0000-0000-000000000000}"/>
          </ac:spMkLst>
        </pc:spChg>
      </pc:sldChg>
      <pc:sldChg chg="modCm">
        <pc:chgData name="PHAN ĐẶNG DIỄM UYÊN" userId="e939a05e-53c7-4af5-b3d5-e39f880bf7b2" providerId="ADAL" clId="{594B704C-8E01-4937-B364-AE95F6C6EEB0}" dt="2022-05-23T15:11:45.239" v="84" actId="2056"/>
        <pc:sldMkLst>
          <pc:docMk/>
          <pc:sldMk cId="2519888261" sldId="326"/>
        </pc:sldMkLst>
      </pc:sldChg>
      <pc:sldChg chg="modSp mod">
        <pc:chgData name="PHAN ĐẶNG DIỄM UYÊN" userId="e939a05e-53c7-4af5-b3d5-e39f880bf7b2" providerId="ADAL" clId="{594B704C-8E01-4937-B364-AE95F6C6EEB0}" dt="2022-05-23T12:52:06.950" v="62" actId="121"/>
        <pc:sldMkLst>
          <pc:docMk/>
          <pc:sldMk cId="925207979" sldId="330"/>
        </pc:sldMkLst>
        <pc:spChg chg="mod">
          <ac:chgData name="PHAN ĐẶNG DIỄM UYÊN" userId="e939a05e-53c7-4af5-b3d5-e39f880bf7b2" providerId="ADAL" clId="{594B704C-8E01-4937-B364-AE95F6C6EEB0}" dt="2022-05-23T12:52:06.950" v="62" actId="121"/>
          <ac:spMkLst>
            <pc:docMk/>
            <pc:sldMk cId="925207979" sldId="330"/>
            <ac:spMk id="547" creationId="{00000000-0000-0000-0000-000000000000}"/>
          </ac:spMkLst>
        </pc:spChg>
      </pc:sldChg>
      <pc:sldChg chg="modSp mod">
        <pc:chgData name="PHAN ĐẶNG DIỄM UYÊN" userId="e939a05e-53c7-4af5-b3d5-e39f880bf7b2" providerId="ADAL" clId="{594B704C-8E01-4937-B364-AE95F6C6EEB0}" dt="2022-05-23T12:50:41.023" v="48" actId="1076"/>
        <pc:sldMkLst>
          <pc:docMk/>
          <pc:sldMk cId="4233664108" sldId="338"/>
        </pc:sldMkLst>
        <pc:spChg chg="mod">
          <ac:chgData name="PHAN ĐẶNG DIỄM UYÊN" userId="e939a05e-53c7-4af5-b3d5-e39f880bf7b2" providerId="ADAL" clId="{594B704C-8E01-4937-B364-AE95F6C6EEB0}" dt="2022-05-23T12:50:41.023" v="48" actId="1076"/>
          <ac:spMkLst>
            <pc:docMk/>
            <pc:sldMk cId="4233664108" sldId="338"/>
            <ac:spMk id="6" creationId="{35F9C6BD-4B29-CC91-E930-AA59FA8043D8}"/>
          </ac:spMkLst>
        </pc:spChg>
        <pc:picChg chg="mod">
          <ac:chgData name="PHAN ĐẶNG DIỄM UYÊN" userId="e939a05e-53c7-4af5-b3d5-e39f880bf7b2" providerId="ADAL" clId="{594B704C-8E01-4937-B364-AE95F6C6EEB0}" dt="2022-05-23T12:50:36.184" v="47" actId="1076"/>
          <ac:picMkLst>
            <pc:docMk/>
            <pc:sldMk cId="4233664108" sldId="338"/>
            <ac:picMk id="3" creationId="{EA9D12CE-31F0-2190-C32D-2E60E9192D36}"/>
          </ac:picMkLst>
        </pc:picChg>
      </pc:sldChg>
      <pc:sldChg chg="modSp mod">
        <pc:chgData name="PHAN ĐẶNG DIỄM UYÊN" userId="e939a05e-53c7-4af5-b3d5-e39f880bf7b2" providerId="ADAL" clId="{594B704C-8E01-4937-B364-AE95F6C6EEB0}" dt="2022-05-23T12:50:53.831" v="51" actId="1076"/>
        <pc:sldMkLst>
          <pc:docMk/>
          <pc:sldMk cId="4209607738" sldId="339"/>
        </pc:sldMkLst>
        <pc:spChg chg="mod">
          <ac:chgData name="PHAN ĐẶNG DIỄM UYÊN" userId="e939a05e-53c7-4af5-b3d5-e39f880bf7b2" providerId="ADAL" clId="{594B704C-8E01-4937-B364-AE95F6C6EEB0}" dt="2022-05-23T12:50:53.831" v="51" actId="1076"/>
          <ac:spMkLst>
            <pc:docMk/>
            <pc:sldMk cId="4209607738" sldId="339"/>
            <ac:spMk id="6" creationId="{35F9C6BD-4B29-CC91-E930-AA59FA8043D8}"/>
          </ac:spMkLst>
        </pc:spChg>
      </pc:sldChg>
      <pc:sldChg chg="modSp mod">
        <pc:chgData name="PHAN ĐẶNG DIỄM UYÊN" userId="e939a05e-53c7-4af5-b3d5-e39f880bf7b2" providerId="ADAL" clId="{594B704C-8E01-4937-B364-AE95F6C6EEB0}" dt="2022-05-23T12:51:11.551" v="54" actId="1076"/>
        <pc:sldMkLst>
          <pc:docMk/>
          <pc:sldMk cId="4168583978" sldId="340"/>
        </pc:sldMkLst>
        <pc:spChg chg="mod">
          <ac:chgData name="PHAN ĐẶNG DIỄM UYÊN" userId="e939a05e-53c7-4af5-b3d5-e39f880bf7b2" providerId="ADAL" clId="{594B704C-8E01-4937-B364-AE95F6C6EEB0}" dt="2022-05-23T12:51:11.551" v="54" actId="1076"/>
          <ac:spMkLst>
            <pc:docMk/>
            <pc:sldMk cId="4168583978" sldId="340"/>
            <ac:spMk id="6" creationId="{35F9C6BD-4B29-CC91-E930-AA59FA8043D8}"/>
          </ac:spMkLst>
        </pc:spChg>
      </pc:sldChg>
    </pc:docChg>
  </pc:docChgLst>
  <pc:docChgLst>
    <pc:chgData name="PHAN ĐẶNG DIỄM UYÊN" userId="S::19120426@student.hcmus.edu.vn::e939a05e-53c7-4af5-b3d5-e39f880bf7b2" providerId="AD" clId="Web-{42F0748B-6744-2173-3675-7B3F33664407}"/>
    <pc:docChg chg="modSld">
      <pc:chgData name="PHAN ĐẶNG DIỄM UYÊN" userId="S::19120426@student.hcmus.edu.vn::e939a05e-53c7-4af5-b3d5-e39f880bf7b2" providerId="AD" clId="Web-{42F0748B-6744-2173-3675-7B3F33664407}" dt="2022-05-22T11:14:07.846" v="5"/>
      <pc:docMkLst>
        <pc:docMk/>
      </pc:docMkLst>
      <pc:sldChg chg="modCm">
        <pc:chgData name="PHAN ĐẶNG DIỄM UYÊN" userId="S::19120426@student.hcmus.edu.vn::e939a05e-53c7-4af5-b3d5-e39f880bf7b2" providerId="AD" clId="Web-{42F0748B-6744-2173-3675-7B3F33664407}" dt="2022-05-22T11:10:51.091" v="0"/>
        <pc:sldMkLst>
          <pc:docMk/>
          <pc:sldMk cId="0" sldId="259"/>
        </pc:sldMkLst>
      </pc:sldChg>
      <pc:sldChg chg="addCm">
        <pc:chgData name="PHAN ĐẶNG DIỄM UYÊN" userId="S::19120426@student.hcmus.edu.vn::e939a05e-53c7-4af5-b3d5-e39f880bf7b2" providerId="AD" clId="Web-{42F0748B-6744-2173-3675-7B3F33664407}" dt="2022-05-22T11:12:52.688" v="1"/>
        <pc:sldMkLst>
          <pc:docMk/>
          <pc:sldMk cId="0" sldId="271"/>
        </pc:sldMkLst>
      </pc:sldChg>
      <pc:sldChg chg="delSp modSp">
        <pc:chgData name="PHAN ĐẶNG DIỄM UYÊN" userId="S::19120426@student.hcmus.edu.vn::e939a05e-53c7-4af5-b3d5-e39f880bf7b2" providerId="AD" clId="Web-{42F0748B-6744-2173-3675-7B3F33664407}" dt="2022-05-22T11:14:07.846" v="5"/>
        <pc:sldMkLst>
          <pc:docMk/>
          <pc:sldMk cId="0" sldId="278"/>
        </pc:sldMkLst>
        <pc:spChg chg="del mod">
          <ac:chgData name="PHAN ĐẶNG DIỄM UYÊN" userId="S::19120426@student.hcmus.edu.vn::e939a05e-53c7-4af5-b3d5-e39f880bf7b2" providerId="AD" clId="Web-{42F0748B-6744-2173-3675-7B3F33664407}" dt="2022-05-22T11:14:07.846" v="5"/>
          <ac:spMkLst>
            <pc:docMk/>
            <pc:sldMk cId="0" sldId="278"/>
            <ac:spMk id="753" creationId="{00000000-0000-0000-0000-000000000000}"/>
          </ac:spMkLst>
        </pc:spChg>
      </pc:sldChg>
      <pc:sldChg chg="delCm">
        <pc:chgData name="PHAN ĐẶNG DIỄM UYÊN" userId="S::19120426@student.hcmus.edu.vn::e939a05e-53c7-4af5-b3d5-e39f880bf7b2" providerId="AD" clId="Web-{42F0748B-6744-2173-3675-7B3F33664407}" dt="2022-05-22T11:13:16.923" v="2"/>
        <pc:sldMkLst>
          <pc:docMk/>
          <pc:sldMk cId="1761822480" sldId="300"/>
        </pc:sldMkLst>
      </pc:sldChg>
    </pc:docChg>
  </pc:docChgLst>
  <pc:docChgLst>
    <pc:chgData name="TRẦN VŨ VIỆT CƯỜNG" userId="S::19120465@student.hcmus.edu.vn::4f15b09d-57dd-4749-b793-3352b48c8692" providerId="AD" clId="Web-{E5D0DCCE-6B3D-B5A4-9C2C-4F2E199E4DDD}"/>
    <pc:docChg chg="addSld delSld modSld sldOrd">
      <pc:chgData name="TRẦN VŨ VIỆT CƯỜNG" userId="S::19120465@student.hcmus.edu.vn::4f15b09d-57dd-4749-b793-3352b48c8692" providerId="AD" clId="Web-{E5D0DCCE-6B3D-B5A4-9C2C-4F2E199E4DDD}" dt="2022-05-23T15:23:28.022" v="2174" actId="20577"/>
      <pc:docMkLst>
        <pc:docMk/>
      </pc:docMkLst>
      <pc:sldChg chg="del">
        <pc:chgData name="TRẦN VŨ VIỆT CƯỜNG" userId="S::19120465@student.hcmus.edu.vn::4f15b09d-57dd-4749-b793-3352b48c8692" providerId="AD" clId="Web-{E5D0DCCE-6B3D-B5A4-9C2C-4F2E199E4DDD}" dt="2022-05-23T15:18:11.644" v="2084"/>
        <pc:sldMkLst>
          <pc:docMk/>
          <pc:sldMk cId="0" sldId="257"/>
        </pc:sldMkLst>
      </pc:sldChg>
      <pc:sldChg chg="addSp modSp add del">
        <pc:chgData name="TRẦN VŨ VIỆT CƯỜNG" userId="S::19120465@student.hcmus.edu.vn::4f15b09d-57dd-4749-b793-3352b48c8692" providerId="AD" clId="Web-{E5D0DCCE-6B3D-B5A4-9C2C-4F2E199E4DDD}" dt="2022-05-23T14:33:43.801" v="1282"/>
        <pc:sldMkLst>
          <pc:docMk/>
          <pc:sldMk cId="0" sldId="259"/>
        </pc:sldMkLst>
        <pc:spChg chg="add mod">
          <ac:chgData name="TRẦN VŨ VIỆT CƯỜNG" userId="S::19120465@student.hcmus.edu.vn::4f15b09d-57dd-4749-b793-3352b48c8692" providerId="AD" clId="Web-{E5D0DCCE-6B3D-B5A4-9C2C-4F2E199E4DDD}" dt="2022-05-23T14:25:32.756" v="1218" actId="1076"/>
          <ac:spMkLst>
            <pc:docMk/>
            <pc:sldMk cId="0" sldId="259"/>
            <ac:spMk id="2" creationId="{1B282D97-0347-0432-2629-D784012396ED}"/>
          </ac:spMkLst>
        </pc:spChg>
        <pc:spChg chg="mod">
          <ac:chgData name="TRẦN VŨ VIỆT CƯỜNG" userId="S::19120465@student.hcmus.edu.vn::4f15b09d-57dd-4749-b793-3352b48c8692" providerId="AD" clId="Web-{E5D0DCCE-6B3D-B5A4-9C2C-4F2E199E4DDD}" dt="2022-05-23T14:25:32.335" v="1217" actId="1076"/>
          <ac:spMkLst>
            <pc:docMk/>
            <pc:sldMk cId="0" sldId="259"/>
            <ac:spMk id="547" creationId="{00000000-0000-0000-0000-000000000000}"/>
          </ac:spMkLst>
        </pc:spChg>
      </pc:sldChg>
      <pc:sldChg chg="modSp">
        <pc:chgData name="TRẦN VŨ VIỆT CƯỜNG" userId="S::19120465@student.hcmus.edu.vn::4f15b09d-57dd-4749-b793-3352b48c8692" providerId="AD" clId="Web-{E5D0DCCE-6B3D-B5A4-9C2C-4F2E199E4DDD}" dt="2022-05-23T13:54:23.476" v="744" actId="20577"/>
        <pc:sldMkLst>
          <pc:docMk/>
          <pc:sldMk cId="0" sldId="261"/>
        </pc:sldMkLst>
        <pc:spChg chg="mod">
          <ac:chgData name="TRẦN VŨ VIỆT CƯỜNG" userId="S::19120465@student.hcmus.edu.vn::4f15b09d-57dd-4749-b793-3352b48c8692" providerId="AD" clId="Web-{E5D0DCCE-6B3D-B5A4-9C2C-4F2E199E4DDD}" dt="2022-05-23T13:54:14.960" v="741" actId="20577"/>
          <ac:spMkLst>
            <pc:docMk/>
            <pc:sldMk cId="0" sldId="261"/>
            <ac:spMk id="559" creationId="{00000000-0000-0000-0000-000000000000}"/>
          </ac:spMkLst>
        </pc:spChg>
        <pc:spChg chg="mod">
          <ac:chgData name="TRẦN VŨ VIỆT CƯỜNG" userId="S::19120465@student.hcmus.edu.vn::4f15b09d-57dd-4749-b793-3352b48c8692" providerId="AD" clId="Web-{E5D0DCCE-6B3D-B5A4-9C2C-4F2E199E4DDD}" dt="2022-05-23T13:54:23.476" v="744" actId="20577"/>
          <ac:spMkLst>
            <pc:docMk/>
            <pc:sldMk cId="0" sldId="261"/>
            <ac:spMk id="560" creationId="{00000000-0000-0000-0000-000000000000}"/>
          </ac:spMkLst>
        </pc:spChg>
      </pc:sldChg>
      <pc:sldChg chg="del ord">
        <pc:chgData name="TRẦN VŨ VIỆT CƯỜNG" userId="S::19120465@student.hcmus.edu.vn::4f15b09d-57dd-4749-b793-3352b48c8692" providerId="AD" clId="Web-{E5D0DCCE-6B3D-B5A4-9C2C-4F2E199E4DDD}" dt="2022-05-23T14:38:54.006" v="1285"/>
        <pc:sldMkLst>
          <pc:docMk/>
          <pc:sldMk cId="0" sldId="262"/>
        </pc:sldMkLst>
      </pc:sldChg>
      <pc:sldChg chg="del">
        <pc:chgData name="TRẦN VŨ VIỆT CƯỜNG" userId="S::19120465@student.hcmus.edu.vn::4f15b09d-57dd-4749-b793-3352b48c8692" providerId="AD" clId="Web-{E5D0DCCE-6B3D-B5A4-9C2C-4F2E199E4DDD}" dt="2022-05-23T15:18:07.034" v="2082"/>
        <pc:sldMkLst>
          <pc:docMk/>
          <pc:sldMk cId="0" sldId="264"/>
        </pc:sldMkLst>
      </pc:sldChg>
      <pc:sldChg chg="del">
        <pc:chgData name="TRẦN VŨ VIỆT CƯỜNG" userId="S::19120465@student.hcmus.edu.vn::4f15b09d-57dd-4749-b793-3352b48c8692" providerId="AD" clId="Web-{E5D0DCCE-6B3D-B5A4-9C2C-4F2E199E4DDD}" dt="2022-05-23T15:18:07.034" v="2081"/>
        <pc:sldMkLst>
          <pc:docMk/>
          <pc:sldMk cId="0" sldId="265"/>
        </pc:sldMkLst>
      </pc:sldChg>
      <pc:sldChg chg="del">
        <pc:chgData name="TRẦN VŨ VIỆT CƯỜNG" userId="S::19120465@student.hcmus.edu.vn::4f15b09d-57dd-4749-b793-3352b48c8692" providerId="AD" clId="Web-{E5D0DCCE-6B3D-B5A4-9C2C-4F2E199E4DDD}" dt="2022-05-23T15:18:07.019" v="2080"/>
        <pc:sldMkLst>
          <pc:docMk/>
          <pc:sldMk cId="0" sldId="266"/>
        </pc:sldMkLst>
      </pc:sldChg>
      <pc:sldChg chg="del">
        <pc:chgData name="TRẦN VŨ VIỆT CƯỜNG" userId="S::19120465@student.hcmus.edu.vn::4f15b09d-57dd-4749-b793-3352b48c8692" providerId="AD" clId="Web-{E5D0DCCE-6B3D-B5A4-9C2C-4F2E199E4DDD}" dt="2022-05-23T15:18:11.831" v="2110"/>
        <pc:sldMkLst>
          <pc:docMk/>
          <pc:sldMk cId="0" sldId="267"/>
        </pc:sldMkLst>
      </pc:sldChg>
      <pc:sldChg chg="del">
        <pc:chgData name="TRẦN VŨ VIỆT CƯỜNG" userId="S::19120465@student.hcmus.edu.vn::4f15b09d-57dd-4749-b793-3352b48c8692" providerId="AD" clId="Web-{E5D0DCCE-6B3D-B5A4-9C2C-4F2E199E4DDD}" dt="2022-05-23T15:18:11.831" v="2109"/>
        <pc:sldMkLst>
          <pc:docMk/>
          <pc:sldMk cId="0" sldId="268"/>
        </pc:sldMkLst>
      </pc:sldChg>
      <pc:sldChg chg="del">
        <pc:chgData name="TRẦN VŨ VIỆT CƯỜNG" userId="S::19120465@student.hcmus.edu.vn::4f15b09d-57dd-4749-b793-3352b48c8692" providerId="AD" clId="Web-{E5D0DCCE-6B3D-B5A4-9C2C-4F2E199E4DDD}" dt="2022-05-23T15:18:11.831" v="2108"/>
        <pc:sldMkLst>
          <pc:docMk/>
          <pc:sldMk cId="0" sldId="269"/>
        </pc:sldMkLst>
      </pc:sldChg>
      <pc:sldChg chg="del">
        <pc:chgData name="TRẦN VŨ VIỆT CƯỜNG" userId="S::19120465@student.hcmus.edu.vn::4f15b09d-57dd-4749-b793-3352b48c8692" providerId="AD" clId="Web-{E5D0DCCE-6B3D-B5A4-9C2C-4F2E199E4DDD}" dt="2022-05-23T15:18:11.816" v="2107"/>
        <pc:sldMkLst>
          <pc:docMk/>
          <pc:sldMk cId="0" sldId="270"/>
        </pc:sldMkLst>
      </pc:sldChg>
      <pc:sldChg chg="modCm">
        <pc:chgData name="TRẦN VŨ VIỆT CƯỜNG" userId="S::19120465@student.hcmus.edu.vn::4f15b09d-57dd-4749-b793-3352b48c8692" providerId="AD" clId="Web-{E5D0DCCE-6B3D-B5A4-9C2C-4F2E199E4DDD}" dt="2022-05-23T14:37:25.267" v="1283"/>
        <pc:sldMkLst>
          <pc:docMk/>
          <pc:sldMk cId="0" sldId="271"/>
        </pc:sldMkLst>
      </pc:sldChg>
      <pc:sldChg chg="del">
        <pc:chgData name="TRẦN VŨ VIỆT CƯỜNG" userId="S::19120465@student.hcmus.edu.vn::4f15b09d-57dd-4749-b793-3352b48c8692" providerId="AD" clId="Web-{E5D0DCCE-6B3D-B5A4-9C2C-4F2E199E4DDD}" dt="2022-05-23T15:18:11.816" v="2106"/>
        <pc:sldMkLst>
          <pc:docMk/>
          <pc:sldMk cId="0" sldId="272"/>
        </pc:sldMkLst>
      </pc:sldChg>
      <pc:sldChg chg="del">
        <pc:chgData name="TRẦN VŨ VIỆT CƯỜNG" userId="S::19120465@student.hcmus.edu.vn::4f15b09d-57dd-4749-b793-3352b48c8692" providerId="AD" clId="Web-{E5D0DCCE-6B3D-B5A4-9C2C-4F2E199E4DDD}" dt="2022-05-23T15:18:11.816" v="2105"/>
        <pc:sldMkLst>
          <pc:docMk/>
          <pc:sldMk cId="0" sldId="273"/>
        </pc:sldMkLst>
      </pc:sldChg>
      <pc:sldChg chg="del">
        <pc:chgData name="TRẦN VŨ VIỆT CƯỜNG" userId="S::19120465@student.hcmus.edu.vn::4f15b09d-57dd-4749-b793-3352b48c8692" providerId="AD" clId="Web-{E5D0DCCE-6B3D-B5A4-9C2C-4F2E199E4DDD}" dt="2022-05-23T15:18:11.816" v="2104"/>
        <pc:sldMkLst>
          <pc:docMk/>
          <pc:sldMk cId="0" sldId="274"/>
        </pc:sldMkLst>
      </pc:sldChg>
      <pc:sldChg chg="del">
        <pc:chgData name="TRẦN VŨ VIỆT CƯỜNG" userId="S::19120465@student.hcmus.edu.vn::4f15b09d-57dd-4749-b793-3352b48c8692" providerId="AD" clId="Web-{E5D0DCCE-6B3D-B5A4-9C2C-4F2E199E4DDD}" dt="2022-05-23T15:18:11.816" v="2103"/>
        <pc:sldMkLst>
          <pc:docMk/>
          <pc:sldMk cId="0" sldId="275"/>
        </pc:sldMkLst>
      </pc:sldChg>
      <pc:sldChg chg="del">
        <pc:chgData name="TRẦN VŨ VIỆT CƯỜNG" userId="S::19120465@student.hcmus.edu.vn::4f15b09d-57dd-4749-b793-3352b48c8692" providerId="AD" clId="Web-{E5D0DCCE-6B3D-B5A4-9C2C-4F2E199E4DDD}" dt="2022-05-23T15:18:11.816" v="2102"/>
        <pc:sldMkLst>
          <pc:docMk/>
          <pc:sldMk cId="0" sldId="276"/>
        </pc:sldMkLst>
      </pc:sldChg>
      <pc:sldChg chg="del">
        <pc:chgData name="TRẦN VŨ VIỆT CƯỜNG" userId="S::19120465@student.hcmus.edu.vn::4f15b09d-57dd-4749-b793-3352b48c8692" providerId="AD" clId="Web-{E5D0DCCE-6B3D-B5A4-9C2C-4F2E199E4DDD}" dt="2022-05-23T15:18:11.816" v="2101"/>
        <pc:sldMkLst>
          <pc:docMk/>
          <pc:sldMk cId="0" sldId="277"/>
        </pc:sldMkLst>
      </pc:sldChg>
      <pc:sldChg chg="addSp modSp modCm">
        <pc:chgData name="TRẦN VŨ VIỆT CƯỜNG" userId="S::19120465@student.hcmus.edu.vn::4f15b09d-57dd-4749-b793-3352b48c8692" providerId="AD" clId="Web-{E5D0DCCE-6B3D-B5A4-9C2C-4F2E199E4DDD}" dt="2022-05-23T14:57:33.790" v="1631" actId="1076"/>
        <pc:sldMkLst>
          <pc:docMk/>
          <pc:sldMk cId="0" sldId="278"/>
        </pc:sldMkLst>
        <pc:spChg chg="add mod">
          <ac:chgData name="TRẦN VŨ VIỆT CƯỜNG" userId="S::19120465@student.hcmus.edu.vn::4f15b09d-57dd-4749-b793-3352b48c8692" providerId="AD" clId="Web-{E5D0DCCE-6B3D-B5A4-9C2C-4F2E199E4DDD}" dt="2022-05-23T14:20:12.050" v="1118" actId="1076"/>
          <ac:spMkLst>
            <pc:docMk/>
            <pc:sldMk cId="0" sldId="278"/>
            <ac:spMk id="2" creationId="{D35B273C-FB35-DD75-D66A-ACD026B8709C}"/>
          </ac:spMkLst>
        </pc:spChg>
        <pc:spChg chg="mod">
          <ac:chgData name="TRẦN VŨ VIỆT CƯỜNG" userId="S::19120465@student.hcmus.edu.vn::4f15b09d-57dd-4749-b793-3352b48c8692" providerId="AD" clId="Web-{E5D0DCCE-6B3D-B5A4-9C2C-4F2E199E4DDD}" dt="2022-05-23T14:20:27.989" v="1121" actId="14100"/>
          <ac:spMkLst>
            <pc:docMk/>
            <pc:sldMk cId="0" sldId="278"/>
            <ac:spMk id="752" creationId="{00000000-0000-0000-0000-000000000000}"/>
          </ac:spMkLst>
        </pc:spChg>
        <pc:spChg chg="mod">
          <ac:chgData name="TRẦN VŨ VIỆT CƯỜNG" userId="S::19120465@student.hcmus.edu.vn::4f15b09d-57dd-4749-b793-3352b48c8692" providerId="AD" clId="Web-{E5D0DCCE-6B3D-B5A4-9C2C-4F2E199E4DDD}" dt="2022-05-23T14:57:33.790" v="1631" actId="1076"/>
          <ac:spMkLst>
            <pc:docMk/>
            <pc:sldMk cId="0" sldId="278"/>
            <ac:spMk id="754" creationId="{00000000-0000-0000-0000-000000000000}"/>
          </ac:spMkLst>
        </pc:spChg>
      </pc:sldChg>
      <pc:sldChg chg="del">
        <pc:chgData name="TRẦN VŨ VIỆT CƯỜNG" userId="S::19120465@student.hcmus.edu.vn::4f15b09d-57dd-4749-b793-3352b48c8692" providerId="AD" clId="Web-{E5D0DCCE-6B3D-B5A4-9C2C-4F2E199E4DDD}" dt="2022-05-23T15:18:11.816" v="2100"/>
        <pc:sldMkLst>
          <pc:docMk/>
          <pc:sldMk cId="0" sldId="279"/>
        </pc:sldMkLst>
      </pc:sldChg>
      <pc:sldChg chg="del">
        <pc:chgData name="TRẦN VŨ VIỆT CƯỜNG" userId="S::19120465@student.hcmus.edu.vn::4f15b09d-57dd-4749-b793-3352b48c8692" providerId="AD" clId="Web-{E5D0DCCE-6B3D-B5A4-9C2C-4F2E199E4DDD}" dt="2022-05-23T15:18:11.816" v="2099"/>
        <pc:sldMkLst>
          <pc:docMk/>
          <pc:sldMk cId="0" sldId="280"/>
        </pc:sldMkLst>
      </pc:sldChg>
      <pc:sldChg chg="del">
        <pc:chgData name="TRẦN VŨ VIỆT CƯỜNG" userId="S::19120465@student.hcmus.edu.vn::4f15b09d-57dd-4749-b793-3352b48c8692" providerId="AD" clId="Web-{E5D0DCCE-6B3D-B5A4-9C2C-4F2E199E4DDD}" dt="2022-05-23T15:18:11.816" v="2098"/>
        <pc:sldMkLst>
          <pc:docMk/>
          <pc:sldMk cId="0" sldId="281"/>
        </pc:sldMkLst>
      </pc:sldChg>
      <pc:sldChg chg="del">
        <pc:chgData name="TRẦN VŨ VIỆT CƯỜNG" userId="S::19120465@student.hcmus.edu.vn::4f15b09d-57dd-4749-b793-3352b48c8692" providerId="AD" clId="Web-{E5D0DCCE-6B3D-B5A4-9C2C-4F2E199E4DDD}" dt="2022-05-23T15:18:11.816" v="2097"/>
        <pc:sldMkLst>
          <pc:docMk/>
          <pc:sldMk cId="0" sldId="282"/>
        </pc:sldMkLst>
      </pc:sldChg>
      <pc:sldChg chg="del">
        <pc:chgData name="TRẦN VŨ VIỆT CƯỜNG" userId="S::19120465@student.hcmus.edu.vn::4f15b09d-57dd-4749-b793-3352b48c8692" providerId="AD" clId="Web-{E5D0DCCE-6B3D-B5A4-9C2C-4F2E199E4DDD}" dt="2022-05-23T15:18:11.800" v="2096"/>
        <pc:sldMkLst>
          <pc:docMk/>
          <pc:sldMk cId="0" sldId="283"/>
        </pc:sldMkLst>
      </pc:sldChg>
      <pc:sldChg chg="del">
        <pc:chgData name="TRẦN VŨ VIỆT CƯỜNG" userId="S::19120465@student.hcmus.edu.vn::4f15b09d-57dd-4749-b793-3352b48c8692" providerId="AD" clId="Web-{E5D0DCCE-6B3D-B5A4-9C2C-4F2E199E4DDD}" dt="2022-05-23T15:18:11.800" v="2095"/>
        <pc:sldMkLst>
          <pc:docMk/>
          <pc:sldMk cId="0" sldId="284"/>
        </pc:sldMkLst>
      </pc:sldChg>
      <pc:sldChg chg="del">
        <pc:chgData name="TRẦN VŨ VIỆT CƯỜNG" userId="S::19120465@student.hcmus.edu.vn::4f15b09d-57dd-4749-b793-3352b48c8692" providerId="AD" clId="Web-{E5D0DCCE-6B3D-B5A4-9C2C-4F2E199E4DDD}" dt="2022-05-23T15:18:11.800" v="2094"/>
        <pc:sldMkLst>
          <pc:docMk/>
          <pc:sldMk cId="0" sldId="285"/>
        </pc:sldMkLst>
      </pc:sldChg>
      <pc:sldChg chg="del">
        <pc:chgData name="TRẦN VŨ VIỆT CƯỜNG" userId="S::19120465@student.hcmus.edu.vn::4f15b09d-57dd-4749-b793-3352b48c8692" providerId="AD" clId="Web-{E5D0DCCE-6B3D-B5A4-9C2C-4F2E199E4DDD}" dt="2022-05-23T15:18:11.800" v="2093"/>
        <pc:sldMkLst>
          <pc:docMk/>
          <pc:sldMk cId="0" sldId="286"/>
        </pc:sldMkLst>
      </pc:sldChg>
      <pc:sldChg chg="del">
        <pc:chgData name="TRẦN VŨ VIỆT CƯỜNG" userId="S::19120465@student.hcmus.edu.vn::4f15b09d-57dd-4749-b793-3352b48c8692" providerId="AD" clId="Web-{E5D0DCCE-6B3D-B5A4-9C2C-4F2E199E4DDD}" dt="2022-05-23T15:18:11.784" v="2092"/>
        <pc:sldMkLst>
          <pc:docMk/>
          <pc:sldMk cId="0" sldId="287"/>
        </pc:sldMkLst>
      </pc:sldChg>
      <pc:sldChg chg="del">
        <pc:chgData name="TRẦN VŨ VIỆT CƯỜNG" userId="S::19120465@student.hcmus.edu.vn::4f15b09d-57dd-4749-b793-3352b48c8692" providerId="AD" clId="Web-{E5D0DCCE-6B3D-B5A4-9C2C-4F2E199E4DDD}" dt="2022-05-23T15:18:11.784" v="2091"/>
        <pc:sldMkLst>
          <pc:docMk/>
          <pc:sldMk cId="0" sldId="289"/>
        </pc:sldMkLst>
      </pc:sldChg>
      <pc:sldChg chg="del">
        <pc:chgData name="TRẦN VŨ VIỆT CƯỜNG" userId="S::19120465@student.hcmus.edu.vn::4f15b09d-57dd-4749-b793-3352b48c8692" providerId="AD" clId="Web-{E5D0DCCE-6B3D-B5A4-9C2C-4F2E199E4DDD}" dt="2022-05-23T15:18:11.784" v="2090"/>
        <pc:sldMkLst>
          <pc:docMk/>
          <pc:sldMk cId="0" sldId="290"/>
        </pc:sldMkLst>
      </pc:sldChg>
      <pc:sldChg chg="del">
        <pc:chgData name="TRẦN VŨ VIỆT CƯỜNG" userId="S::19120465@student.hcmus.edu.vn::4f15b09d-57dd-4749-b793-3352b48c8692" providerId="AD" clId="Web-{E5D0DCCE-6B3D-B5A4-9C2C-4F2E199E4DDD}" dt="2022-05-23T15:18:11.769" v="2089"/>
        <pc:sldMkLst>
          <pc:docMk/>
          <pc:sldMk cId="0" sldId="291"/>
        </pc:sldMkLst>
      </pc:sldChg>
      <pc:sldChg chg="del">
        <pc:chgData name="TRẦN VŨ VIỆT CƯỜNG" userId="S::19120465@student.hcmus.edu.vn::4f15b09d-57dd-4749-b793-3352b48c8692" providerId="AD" clId="Web-{E5D0DCCE-6B3D-B5A4-9C2C-4F2E199E4DDD}" dt="2022-05-23T15:18:11.753" v="2088"/>
        <pc:sldMkLst>
          <pc:docMk/>
          <pc:sldMk cId="0" sldId="292"/>
        </pc:sldMkLst>
      </pc:sldChg>
      <pc:sldChg chg="del">
        <pc:chgData name="TRẦN VŨ VIỆT CƯỜNG" userId="S::19120465@student.hcmus.edu.vn::4f15b09d-57dd-4749-b793-3352b48c8692" providerId="AD" clId="Web-{E5D0DCCE-6B3D-B5A4-9C2C-4F2E199E4DDD}" dt="2022-05-23T15:18:11.675" v="2087"/>
        <pc:sldMkLst>
          <pc:docMk/>
          <pc:sldMk cId="0" sldId="293"/>
        </pc:sldMkLst>
      </pc:sldChg>
      <pc:sldChg chg="del">
        <pc:chgData name="TRẦN VŨ VIỆT CƯỜNG" userId="S::19120465@student.hcmus.edu.vn::4f15b09d-57dd-4749-b793-3352b48c8692" providerId="AD" clId="Web-{E5D0DCCE-6B3D-B5A4-9C2C-4F2E199E4DDD}" dt="2022-05-23T15:18:11.644" v="2086"/>
        <pc:sldMkLst>
          <pc:docMk/>
          <pc:sldMk cId="0" sldId="294"/>
        </pc:sldMkLst>
      </pc:sldChg>
      <pc:sldChg chg="del">
        <pc:chgData name="TRẦN VŨ VIỆT CƯỜNG" userId="S::19120465@student.hcmus.edu.vn::4f15b09d-57dd-4749-b793-3352b48c8692" providerId="AD" clId="Web-{E5D0DCCE-6B3D-B5A4-9C2C-4F2E199E4DDD}" dt="2022-05-23T15:18:11.644" v="2085"/>
        <pc:sldMkLst>
          <pc:docMk/>
          <pc:sldMk cId="0" sldId="295"/>
        </pc:sldMkLst>
      </pc:sldChg>
      <pc:sldChg chg="modSp">
        <pc:chgData name="TRẦN VŨ VIỆT CƯỜNG" userId="S::19120465@student.hcmus.edu.vn::4f15b09d-57dd-4749-b793-3352b48c8692" providerId="AD" clId="Web-{E5D0DCCE-6B3D-B5A4-9C2C-4F2E199E4DDD}" dt="2022-05-23T13:19:40.870" v="67" actId="14100"/>
        <pc:sldMkLst>
          <pc:docMk/>
          <pc:sldMk cId="1118722608" sldId="296"/>
        </pc:sldMkLst>
        <pc:spChg chg="mod">
          <ac:chgData name="TRẦN VŨ VIỆT CƯỜNG" userId="S::19120465@student.hcmus.edu.vn::4f15b09d-57dd-4749-b793-3352b48c8692" providerId="AD" clId="Web-{E5D0DCCE-6B3D-B5A4-9C2C-4F2E199E4DDD}" dt="2022-05-23T13:19:40.870" v="67" actId="14100"/>
          <ac:spMkLst>
            <pc:docMk/>
            <pc:sldMk cId="1118722608" sldId="296"/>
            <ac:spMk id="553" creationId="{00000000-0000-0000-0000-000000000000}"/>
          </ac:spMkLst>
        </pc:spChg>
      </pc:sldChg>
      <pc:sldChg chg="modSp ord">
        <pc:chgData name="TRẦN VŨ VIỆT CƯỜNG" userId="S::19120465@student.hcmus.edu.vn::4f15b09d-57dd-4749-b793-3352b48c8692" providerId="AD" clId="Web-{E5D0DCCE-6B3D-B5A4-9C2C-4F2E199E4DDD}" dt="2022-05-23T14:48:23.461" v="1557"/>
        <pc:sldMkLst>
          <pc:docMk/>
          <pc:sldMk cId="4245982281" sldId="299"/>
        </pc:sldMkLst>
        <pc:spChg chg="mod">
          <ac:chgData name="TRẦN VŨ VIỆT CƯỜNG" userId="S::19120465@student.hcmus.edu.vn::4f15b09d-57dd-4749-b793-3352b48c8692" providerId="AD" clId="Web-{E5D0DCCE-6B3D-B5A4-9C2C-4F2E199E4DDD}" dt="2022-05-23T13:20:18.122" v="69" actId="1076"/>
          <ac:spMkLst>
            <pc:docMk/>
            <pc:sldMk cId="4245982281" sldId="299"/>
            <ac:spMk id="547" creationId="{00000000-0000-0000-0000-000000000000}"/>
          </ac:spMkLst>
        </pc:spChg>
      </pc:sldChg>
      <pc:sldChg chg="modSp">
        <pc:chgData name="TRẦN VŨ VIỆT CƯỜNG" userId="S::19120465@student.hcmus.edu.vn::4f15b09d-57dd-4749-b793-3352b48c8692" providerId="AD" clId="Web-{E5D0DCCE-6B3D-B5A4-9C2C-4F2E199E4DDD}" dt="2022-05-23T13:58:15.489" v="830" actId="20577"/>
        <pc:sldMkLst>
          <pc:docMk/>
          <pc:sldMk cId="4273525226" sldId="301"/>
        </pc:sldMkLst>
        <pc:spChg chg="mod">
          <ac:chgData name="TRẦN VŨ VIỆT CƯỜNG" userId="S::19120465@student.hcmus.edu.vn::4f15b09d-57dd-4749-b793-3352b48c8692" providerId="AD" clId="Web-{E5D0DCCE-6B3D-B5A4-9C2C-4F2E199E4DDD}" dt="2022-05-23T13:58:15.489" v="830" actId="20577"/>
          <ac:spMkLst>
            <pc:docMk/>
            <pc:sldMk cId="4273525226" sldId="301"/>
            <ac:spMk id="547" creationId="{00000000-0000-0000-0000-000000000000}"/>
          </ac:spMkLst>
        </pc:spChg>
      </pc:sldChg>
      <pc:sldChg chg="modSp modCm">
        <pc:chgData name="TRẦN VŨ VIỆT CƯỜNG" userId="S::19120465@student.hcmus.edu.vn::4f15b09d-57dd-4749-b793-3352b48c8692" providerId="AD" clId="Web-{E5D0DCCE-6B3D-B5A4-9C2C-4F2E199E4DDD}" dt="2022-05-23T14:51:04.611" v="1569" actId="1076"/>
        <pc:sldMkLst>
          <pc:docMk/>
          <pc:sldMk cId="2706849614" sldId="302"/>
        </pc:sldMkLst>
        <pc:spChg chg="mod">
          <ac:chgData name="TRẦN VŨ VIỆT CƯỜNG" userId="S::19120465@student.hcmus.edu.vn::4f15b09d-57dd-4749-b793-3352b48c8692" providerId="AD" clId="Web-{E5D0DCCE-6B3D-B5A4-9C2C-4F2E199E4DDD}" dt="2022-05-23T14:51:04.611" v="1569" actId="1076"/>
          <ac:spMkLst>
            <pc:docMk/>
            <pc:sldMk cId="2706849614" sldId="302"/>
            <ac:spMk id="577" creationId="{00000000-0000-0000-0000-000000000000}"/>
          </ac:spMkLst>
        </pc:spChg>
        <pc:spChg chg="mod">
          <ac:chgData name="TRẦN VŨ VIỆT CƯỜNG" userId="S::19120465@student.hcmus.edu.vn::4f15b09d-57dd-4749-b793-3352b48c8692" providerId="AD" clId="Web-{E5D0DCCE-6B3D-B5A4-9C2C-4F2E199E4DDD}" dt="2022-05-23T14:50:46.876" v="1565" actId="20577"/>
          <ac:spMkLst>
            <pc:docMk/>
            <pc:sldMk cId="2706849614" sldId="302"/>
            <ac:spMk id="578" creationId="{00000000-0000-0000-0000-000000000000}"/>
          </ac:spMkLst>
        </pc:spChg>
        <pc:spChg chg="mod">
          <ac:chgData name="TRẦN VŨ VIỆT CƯỜNG" userId="S::19120465@student.hcmus.edu.vn::4f15b09d-57dd-4749-b793-3352b48c8692" providerId="AD" clId="Web-{E5D0DCCE-6B3D-B5A4-9C2C-4F2E199E4DDD}" dt="2022-05-23T14:50:57.767" v="1568" actId="1076"/>
          <ac:spMkLst>
            <pc:docMk/>
            <pc:sldMk cId="2706849614" sldId="302"/>
            <ac:spMk id="579" creationId="{00000000-0000-0000-0000-000000000000}"/>
          </ac:spMkLst>
        </pc:spChg>
      </pc:sldChg>
      <pc:sldChg chg="del">
        <pc:chgData name="TRẦN VŨ VIỆT CƯỜNG" userId="S::19120465@student.hcmus.edu.vn::4f15b09d-57dd-4749-b793-3352b48c8692" providerId="AD" clId="Web-{E5D0DCCE-6B3D-B5A4-9C2C-4F2E199E4DDD}" dt="2022-05-23T15:18:07.034" v="2083"/>
        <pc:sldMkLst>
          <pc:docMk/>
          <pc:sldMk cId="1784987693" sldId="304"/>
        </pc:sldMkLst>
      </pc:sldChg>
      <pc:sldChg chg="modSp modCm">
        <pc:chgData name="TRẦN VŨ VIỆT CƯỜNG" userId="S::19120465@student.hcmus.edu.vn::4f15b09d-57dd-4749-b793-3352b48c8692" providerId="AD" clId="Web-{E5D0DCCE-6B3D-B5A4-9C2C-4F2E199E4DDD}" dt="2022-05-23T14:51:30.722" v="1571" actId="20577"/>
        <pc:sldMkLst>
          <pc:docMk/>
          <pc:sldMk cId="1654596094" sldId="305"/>
        </pc:sldMkLst>
        <pc:spChg chg="mod">
          <ac:chgData name="TRẦN VŨ VIỆT CƯỜNG" userId="S::19120465@student.hcmus.edu.vn::4f15b09d-57dd-4749-b793-3352b48c8692" providerId="AD" clId="Web-{E5D0DCCE-6B3D-B5A4-9C2C-4F2E199E4DDD}" dt="2022-05-23T14:51:30.722" v="1571" actId="20577"/>
          <ac:spMkLst>
            <pc:docMk/>
            <pc:sldMk cId="1654596094" sldId="305"/>
            <ac:spMk id="11" creationId="{7F7DF05D-2CAE-0491-9CEA-A68026035952}"/>
          </ac:spMkLst>
        </pc:spChg>
        <pc:spChg chg="mod">
          <ac:chgData name="TRẦN VŨ VIỆT CƯỜNG" userId="S::19120465@student.hcmus.edu.vn::4f15b09d-57dd-4749-b793-3352b48c8692" providerId="AD" clId="Web-{E5D0DCCE-6B3D-B5A4-9C2C-4F2E199E4DDD}" dt="2022-05-23T13:43:38.907" v="309" actId="14100"/>
          <ac:spMkLst>
            <pc:docMk/>
            <pc:sldMk cId="1654596094" sldId="305"/>
            <ac:spMk id="739" creationId="{00000000-0000-0000-0000-000000000000}"/>
          </ac:spMkLst>
        </pc:spChg>
      </pc:sldChg>
      <pc:sldChg chg="addSp delSp modSp">
        <pc:chgData name="TRẦN VŨ VIỆT CƯỜNG" userId="S::19120465@student.hcmus.edu.vn::4f15b09d-57dd-4749-b793-3352b48c8692" providerId="AD" clId="Web-{E5D0DCCE-6B3D-B5A4-9C2C-4F2E199E4DDD}" dt="2022-05-23T14:51:40.645" v="1573" actId="20577"/>
        <pc:sldMkLst>
          <pc:docMk/>
          <pc:sldMk cId="2192993349" sldId="307"/>
        </pc:sldMkLst>
        <pc:spChg chg="add del mod">
          <ac:chgData name="TRẦN VŨ VIỆT CƯỜNG" userId="S::19120465@student.hcmus.edu.vn::4f15b09d-57dd-4749-b793-3352b48c8692" providerId="AD" clId="Web-{E5D0DCCE-6B3D-B5A4-9C2C-4F2E199E4DDD}" dt="2022-05-23T13:42:10.417" v="291"/>
          <ac:spMkLst>
            <pc:docMk/>
            <pc:sldMk cId="2192993349" sldId="307"/>
            <ac:spMk id="3" creationId="{67DD93CB-7EB3-337B-8C71-F0C66314A06B}"/>
          </ac:spMkLst>
        </pc:spChg>
        <pc:spChg chg="add del">
          <ac:chgData name="TRẦN VŨ VIỆT CƯỜNG" userId="S::19120465@student.hcmus.edu.vn::4f15b09d-57dd-4749-b793-3352b48c8692" providerId="AD" clId="Web-{E5D0DCCE-6B3D-B5A4-9C2C-4F2E199E4DDD}" dt="2022-05-23T13:42:07.089" v="290"/>
          <ac:spMkLst>
            <pc:docMk/>
            <pc:sldMk cId="2192993349" sldId="307"/>
            <ac:spMk id="4" creationId="{B1824AC0-015C-4798-E135-2DA1AD717BFF}"/>
          </ac:spMkLst>
        </pc:spChg>
        <pc:spChg chg="add del mod">
          <ac:chgData name="TRẦN VŨ VIỆT CƯỜNG" userId="S::19120465@student.hcmus.edu.vn::4f15b09d-57dd-4749-b793-3352b48c8692" providerId="AD" clId="Web-{E5D0DCCE-6B3D-B5A4-9C2C-4F2E199E4DDD}" dt="2022-05-23T13:43:42.813" v="310"/>
          <ac:spMkLst>
            <pc:docMk/>
            <pc:sldMk cId="2192993349" sldId="307"/>
            <ac:spMk id="5" creationId="{B7BA9DBC-A4F8-206C-72F8-043C9BA1535F}"/>
          </ac:spMkLst>
        </pc:spChg>
        <pc:spChg chg="add del mod">
          <ac:chgData name="TRẦN VŨ VIỆT CƯỜNG" userId="S::19120465@student.hcmus.edu.vn::4f15b09d-57dd-4749-b793-3352b48c8692" providerId="AD" clId="Web-{E5D0DCCE-6B3D-B5A4-9C2C-4F2E199E4DDD}" dt="2022-05-23T13:43:48.142" v="311"/>
          <ac:spMkLst>
            <pc:docMk/>
            <pc:sldMk cId="2192993349" sldId="307"/>
            <ac:spMk id="7" creationId="{21BD025D-768F-3BC9-869B-35F93F04808D}"/>
          </ac:spMkLst>
        </pc:spChg>
        <pc:spChg chg="add mod">
          <ac:chgData name="TRẦN VŨ VIỆT CƯỜNG" userId="S::19120465@student.hcmus.edu.vn::4f15b09d-57dd-4749-b793-3352b48c8692" providerId="AD" clId="Web-{E5D0DCCE-6B3D-B5A4-9C2C-4F2E199E4DDD}" dt="2022-05-23T13:43:54.173" v="312"/>
          <ac:spMkLst>
            <pc:docMk/>
            <pc:sldMk cId="2192993349" sldId="307"/>
            <ac:spMk id="8" creationId="{CFEDD0F8-C36D-791A-92E4-E4851C206F61}"/>
          </ac:spMkLst>
        </pc:spChg>
        <pc:spChg chg="mod">
          <ac:chgData name="TRẦN VŨ VIỆT CƯỜNG" userId="S::19120465@student.hcmus.edu.vn::4f15b09d-57dd-4749-b793-3352b48c8692" providerId="AD" clId="Web-{E5D0DCCE-6B3D-B5A4-9C2C-4F2E199E4DDD}" dt="2022-05-23T14:51:40.645" v="1573" actId="20577"/>
          <ac:spMkLst>
            <pc:docMk/>
            <pc:sldMk cId="2192993349" sldId="307"/>
            <ac:spMk id="11" creationId="{7F7DF05D-2CAE-0491-9CEA-A68026035952}"/>
          </ac:spMkLst>
        </pc:spChg>
        <pc:spChg chg="del mod">
          <ac:chgData name="TRẦN VŨ VIỆT CƯỜNG" userId="S::19120465@student.hcmus.edu.vn::4f15b09d-57dd-4749-b793-3352b48c8692" providerId="AD" clId="Web-{E5D0DCCE-6B3D-B5A4-9C2C-4F2E199E4DDD}" dt="2022-05-23T13:42:01.839" v="288"/>
          <ac:spMkLst>
            <pc:docMk/>
            <pc:sldMk cId="2192993349" sldId="307"/>
            <ac:spMk id="739" creationId="{00000000-0000-0000-0000-000000000000}"/>
          </ac:spMkLst>
        </pc:spChg>
      </pc:sldChg>
      <pc:sldChg chg="modSp ord">
        <pc:chgData name="TRẦN VŨ VIỆT CƯỜNG" userId="S::19120465@student.hcmus.edu.vn::4f15b09d-57dd-4749-b793-3352b48c8692" providerId="AD" clId="Web-{E5D0DCCE-6B3D-B5A4-9C2C-4F2E199E4DDD}" dt="2022-05-23T15:23:28.022" v="2174" actId="20577"/>
        <pc:sldMkLst>
          <pc:docMk/>
          <pc:sldMk cId="2494942709" sldId="308"/>
        </pc:sldMkLst>
        <pc:spChg chg="mod">
          <ac:chgData name="TRẦN VŨ VIỆT CƯỜNG" userId="S::19120465@student.hcmus.edu.vn::4f15b09d-57dd-4749-b793-3352b48c8692" providerId="AD" clId="Web-{E5D0DCCE-6B3D-B5A4-9C2C-4F2E199E4DDD}" dt="2022-05-23T15:23:28.022" v="2174" actId="20577"/>
          <ac:spMkLst>
            <pc:docMk/>
            <pc:sldMk cId="2494942709" sldId="308"/>
            <ac:spMk id="17" creationId="{2D46E55E-ED38-432D-7043-BCBCEBE24B44}"/>
          </ac:spMkLst>
        </pc:spChg>
      </pc:sldChg>
      <pc:sldChg chg="addSp delSp modSp ord modCm">
        <pc:chgData name="TRẦN VŨ VIỆT CƯỜNG" userId="S::19120465@student.hcmus.edu.vn::4f15b09d-57dd-4749-b793-3352b48c8692" providerId="AD" clId="Web-{E5D0DCCE-6B3D-B5A4-9C2C-4F2E199E4DDD}" dt="2022-05-23T14:49:40.450" v="1560"/>
        <pc:sldMkLst>
          <pc:docMk/>
          <pc:sldMk cId="4287689739" sldId="314"/>
        </pc:sldMkLst>
        <pc:spChg chg="add mod">
          <ac:chgData name="TRẦN VŨ VIỆT CƯỜNG" userId="S::19120465@student.hcmus.edu.vn::4f15b09d-57dd-4749-b793-3352b48c8692" providerId="AD" clId="Web-{E5D0DCCE-6B3D-B5A4-9C2C-4F2E199E4DDD}" dt="2022-05-23T13:39:50.175" v="266" actId="20577"/>
          <ac:spMkLst>
            <pc:docMk/>
            <pc:sldMk cId="4287689739" sldId="314"/>
            <ac:spMk id="18" creationId="{67220F38-3517-3424-ABF6-F12930D2E639}"/>
          </ac:spMkLst>
        </pc:spChg>
        <pc:grpChg chg="add">
          <ac:chgData name="TRẦN VŨ VIỆT CƯỜNG" userId="S::19120465@student.hcmus.edu.vn::4f15b09d-57dd-4749-b793-3352b48c8692" providerId="AD" clId="Web-{E5D0DCCE-6B3D-B5A4-9C2C-4F2E199E4DDD}" dt="2022-05-23T13:38:01.965" v="239"/>
          <ac:grpSpMkLst>
            <pc:docMk/>
            <pc:sldMk cId="4287689739" sldId="314"/>
            <ac:grpSpMk id="2" creationId="{04B95D88-4822-B67E-8565-4C3EB0740757}"/>
          </ac:grpSpMkLst>
        </pc:grpChg>
        <pc:grpChg chg="add">
          <ac:chgData name="TRẦN VŨ VIỆT CƯỜNG" userId="S::19120465@student.hcmus.edu.vn::4f15b09d-57dd-4749-b793-3352b48c8692" providerId="AD" clId="Web-{E5D0DCCE-6B3D-B5A4-9C2C-4F2E199E4DDD}" dt="2022-05-23T13:38:02.028" v="240"/>
          <ac:grpSpMkLst>
            <pc:docMk/>
            <pc:sldMk cId="4287689739" sldId="314"/>
            <ac:grpSpMk id="4" creationId="{18B4C004-4461-ECA4-C700-A9144A79DC98}"/>
          </ac:grpSpMkLst>
        </pc:grpChg>
        <pc:grpChg chg="del">
          <ac:chgData name="TRẦN VŨ VIỆT CƯỜNG" userId="S::19120465@student.hcmus.edu.vn::4f15b09d-57dd-4749-b793-3352b48c8692" providerId="AD" clId="Web-{E5D0DCCE-6B3D-B5A4-9C2C-4F2E199E4DDD}" dt="2022-05-23T13:37:34.354" v="238"/>
          <ac:grpSpMkLst>
            <pc:docMk/>
            <pc:sldMk cId="4287689739" sldId="314"/>
            <ac:grpSpMk id="7" creationId="{BC91C80D-1D9E-7278-F5B0-94B7E8370FDF}"/>
          </ac:grpSpMkLst>
        </pc:grpChg>
        <pc:grpChg chg="del">
          <ac:chgData name="TRẦN VŨ VIỆT CƯỜNG" userId="S::19120465@student.hcmus.edu.vn::4f15b09d-57dd-4749-b793-3352b48c8692" providerId="AD" clId="Web-{E5D0DCCE-6B3D-B5A4-9C2C-4F2E199E4DDD}" dt="2022-05-23T13:37:34.354" v="237"/>
          <ac:grpSpMkLst>
            <pc:docMk/>
            <pc:sldMk cId="4287689739" sldId="314"/>
            <ac:grpSpMk id="16" creationId="{69F2F90C-A869-4C9F-4E03-BCF9546DDCB8}"/>
          </ac:grpSpMkLst>
        </pc:grpChg>
        <pc:grpChg chg="del">
          <ac:chgData name="TRẦN VŨ VIỆT CƯỜNG" userId="S::19120465@student.hcmus.edu.vn::4f15b09d-57dd-4749-b793-3352b48c8692" providerId="AD" clId="Web-{E5D0DCCE-6B3D-B5A4-9C2C-4F2E199E4DDD}" dt="2022-05-23T13:37:34.354" v="236"/>
          <ac:grpSpMkLst>
            <pc:docMk/>
            <pc:sldMk cId="4287689739" sldId="314"/>
            <ac:grpSpMk id="26" creationId="{1A2FE83D-A39A-2FAD-BAD3-EB6FC205E0C8}"/>
          </ac:grpSpMkLst>
        </pc:grpChg>
        <pc:picChg chg="add del">
          <ac:chgData name="TRẦN VŨ VIỆT CƯỜNG" userId="S::19120465@student.hcmus.edu.vn::4f15b09d-57dd-4749-b793-3352b48c8692" providerId="AD" clId="Web-{E5D0DCCE-6B3D-B5A4-9C2C-4F2E199E4DDD}" dt="2022-05-23T13:38:06.762" v="243"/>
          <ac:picMkLst>
            <pc:docMk/>
            <pc:sldMk cId="4287689739" sldId="314"/>
            <ac:picMk id="5" creationId="{0A02A9E8-7C6D-FEA1-7A75-648A9E0B27AE}"/>
          </ac:picMkLst>
        </pc:picChg>
        <pc:picChg chg="add del">
          <ac:chgData name="TRẦN VŨ VIỆT CƯỜNG" userId="S::19120465@student.hcmus.edu.vn::4f15b09d-57dd-4749-b793-3352b48c8692" providerId="AD" clId="Web-{E5D0DCCE-6B3D-B5A4-9C2C-4F2E199E4DDD}" dt="2022-05-23T13:38:09.356" v="244"/>
          <ac:picMkLst>
            <pc:docMk/>
            <pc:sldMk cId="4287689739" sldId="314"/>
            <ac:picMk id="8" creationId="{751EFF1B-3918-6C65-BCB3-71CF0F754C84}"/>
          </ac:picMkLst>
        </pc:picChg>
        <pc:picChg chg="add mod">
          <ac:chgData name="TRẦN VŨ VIỆT CƯỜNG" userId="S::19120465@student.hcmus.edu.vn::4f15b09d-57dd-4749-b793-3352b48c8692" providerId="AD" clId="Web-{E5D0DCCE-6B3D-B5A4-9C2C-4F2E199E4DDD}" dt="2022-05-23T13:38:27.936" v="249" actId="1076"/>
          <ac:picMkLst>
            <pc:docMk/>
            <pc:sldMk cId="4287689739" sldId="314"/>
            <ac:picMk id="9" creationId="{0EC9C1B0-03AA-24B0-B388-1285CB5767B9}"/>
          </ac:picMkLst>
        </pc:picChg>
        <pc:picChg chg="add mod">
          <ac:chgData name="TRẦN VŨ VIỆT CƯỜNG" userId="S::19120465@student.hcmus.edu.vn::4f15b09d-57dd-4749-b793-3352b48c8692" providerId="AD" clId="Web-{E5D0DCCE-6B3D-B5A4-9C2C-4F2E199E4DDD}" dt="2022-05-23T13:38:47.327" v="253" actId="14100"/>
          <ac:picMkLst>
            <pc:docMk/>
            <pc:sldMk cId="4287689739" sldId="314"/>
            <ac:picMk id="10" creationId="{83351C11-BF07-8E49-06A0-DCFB691D84FB}"/>
          </ac:picMkLst>
        </pc:picChg>
        <pc:picChg chg="add del mod">
          <ac:chgData name="TRẦN VŨ VIỆT CƯỜNG" userId="S::19120465@student.hcmus.edu.vn::4f15b09d-57dd-4749-b793-3352b48c8692" providerId="AD" clId="Web-{E5D0DCCE-6B3D-B5A4-9C2C-4F2E199E4DDD}" dt="2022-05-23T13:39:03.547" v="255"/>
          <ac:picMkLst>
            <pc:docMk/>
            <pc:sldMk cId="4287689739" sldId="314"/>
            <ac:picMk id="17" creationId="{E6035998-C1C4-4048-5F8D-2AC833F05B24}"/>
          </ac:picMkLst>
        </pc:picChg>
        <pc:picChg chg="del">
          <ac:chgData name="TRẦN VŨ VIỆT CƯỜNG" userId="S::19120465@student.hcmus.edu.vn::4f15b09d-57dd-4749-b793-3352b48c8692" providerId="AD" clId="Web-{E5D0DCCE-6B3D-B5A4-9C2C-4F2E199E4DDD}" dt="2022-05-23T13:37:34.354" v="235"/>
          <ac:picMkLst>
            <pc:docMk/>
            <pc:sldMk cId="4287689739" sldId="314"/>
            <ac:picMk id="19" creationId="{BC4F1737-5380-FF45-C2F3-20D3CE0102D9}"/>
          </ac:picMkLst>
        </pc:picChg>
      </pc:sldChg>
      <pc:sldChg chg="addSp modSp ord">
        <pc:chgData name="TRẦN VŨ VIỆT CƯỜNG" userId="S::19120465@student.hcmus.edu.vn::4f15b09d-57dd-4749-b793-3352b48c8692" providerId="AD" clId="Web-{E5D0DCCE-6B3D-B5A4-9C2C-4F2E199E4DDD}" dt="2022-05-23T14:50:01.936" v="1561"/>
        <pc:sldMkLst>
          <pc:docMk/>
          <pc:sldMk cId="3383866402" sldId="315"/>
        </pc:sldMkLst>
        <pc:spChg chg="mod">
          <ac:chgData name="TRẦN VŨ VIỆT CƯỜNG" userId="S::19120465@student.hcmus.edu.vn::4f15b09d-57dd-4749-b793-3352b48c8692" providerId="AD" clId="Web-{E5D0DCCE-6B3D-B5A4-9C2C-4F2E199E4DDD}" dt="2022-05-23T13:24:21.199" v="102" actId="20577"/>
          <ac:spMkLst>
            <pc:docMk/>
            <pc:sldMk cId="3383866402" sldId="315"/>
            <ac:spMk id="17" creationId="{2D46E55E-ED38-432D-7043-BCBCEBE24B44}"/>
          </ac:spMkLst>
        </pc:spChg>
        <pc:spChg chg="mod">
          <ac:chgData name="TRẦN VŨ VIỆT CƯỜNG" userId="S::19120465@student.hcmus.edu.vn::4f15b09d-57dd-4749-b793-3352b48c8692" providerId="AD" clId="Web-{E5D0DCCE-6B3D-B5A4-9C2C-4F2E199E4DDD}" dt="2022-05-23T13:21:30.345" v="76" actId="1076"/>
          <ac:spMkLst>
            <pc:docMk/>
            <pc:sldMk cId="3383866402" sldId="315"/>
            <ac:spMk id="713" creationId="{00000000-0000-0000-0000-000000000000}"/>
          </ac:spMkLst>
        </pc:spChg>
        <pc:grpChg chg="add mod">
          <ac:chgData name="TRẦN VŨ VIỆT CƯỜNG" userId="S::19120465@student.hcmus.edu.vn::4f15b09d-57dd-4749-b793-3352b48c8692" providerId="AD" clId="Web-{E5D0DCCE-6B3D-B5A4-9C2C-4F2E199E4DDD}" dt="2022-05-23T13:21:21.704" v="74" actId="1076"/>
          <ac:grpSpMkLst>
            <pc:docMk/>
            <pc:sldMk cId="3383866402" sldId="315"/>
            <ac:grpSpMk id="2" creationId="{4076DA7F-D4EE-FEDB-B3AD-CB414F5D59F5}"/>
          </ac:grpSpMkLst>
        </pc:grpChg>
        <pc:grpChg chg="add mod">
          <ac:chgData name="TRẦN VŨ VIỆT CƯỜNG" userId="S::19120465@student.hcmus.edu.vn::4f15b09d-57dd-4749-b793-3352b48c8692" providerId="AD" clId="Web-{E5D0DCCE-6B3D-B5A4-9C2C-4F2E199E4DDD}" dt="2022-05-23T13:21:49.721" v="78" actId="1076"/>
          <ac:grpSpMkLst>
            <pc:docMk/>
            <pc:sldMk cId="3383866402" sldId="315"/>
            <ac:grpSpMk id="4" creationId="{9D740BA0-8D72-1FBC-CB88-B91B48F2BF52}"/>
          </ac:grpSpMkLst>
        </pc:grpChg>
      </pc:sldChg>
      <pc:sldChg chg="addSp modSp ord">
        <pc:chgData name="TRẦN VŨ VIỆT CƯỜNG" userId="S::19120465@student.hcmus.edu.vn::4f15b09d-57dd-4749-b793-3352b48c8692" providerId="AD" clId="Web-{E5D0DCCE-6B3D-B5A4-9C2C-4F2E199E4DDD}" dt="2022-05-23T14:50:12.327" v="1562"/>
        <pc:sldMkLst>
          <pc:docMk/>
          <pc:sldMk cId="2823021804" sldId="316"/>
        </pc:sldMkLst>
        <pc:spChg chg="mod">
          <ac:chgData name="TRẦN VŨ VIỆT CƯỜNG" userId="S::19120465@student.hcmus.edu.vn::4f15b09d-57dd-4749-b793-3352b48c8692" providerId="AD" clId="Web-{E5D0DCCE-6B3D-B5A4-9C2C-4F2E199E4DDD}" dt="2022-05-23T13:25:50.235" v="120" actId="14100"/>
          <ac:spMkLst>
            <pc:docMk/>
            <pc:sldMk cId="2823021804" sldId="316"/>
            <ac:spMk id="17" creationId="{2D46E55E-ED38-432D-7043-BCBCEBE24B44}"/>
          </ac:spMkLst>
        </pc:spChg>
        <pc:grpChg chg="add mod">
          <ac:chgData name="TRẦN VŨ VIỆT CƯỜNG" userId="S::19120465@student.hcmus.edu.vn::4f15b09d-57dd-4749-b793-3352b48c8692" providerId="AD" clId="Web-{E5D0DCCE-6B3D-B5A4-9C2C-4F2E199E4DDD}" dt="2022-05-23T13:25:14.921" v="115" actId="1076"/>
          <ac:grpSpMkLst>
            <pc:docMk/>
            <pc:sldMk cId="2823021804" sldId="316"/>
            <ac:grpSpMk id="2" creationId="{1B1BA1FE-11EF-7571-0777-544C8A35E7BA}"/>
          </ac:grpSpMkLst>
        </pc:grpChg>
        <pc:grpChg chg="add mod">
          <ac:chgData name="TRẦN VŨ VIỆT CƯỜNG" userId="S::19120465@student.hcmus.edu.vn::4f15b09d-57dd-4749-b793-3352b48c8692" providerId="AD" clId="Web-{E5D0DCCE-6B3D-B5A4-9C2C-4F2E199E4DDD}" dt="2022-05-23T13:25:37.031" v="119" actId="1076"/>
          <ac:grpSpMkLst>
            <pc:docMk/>
            <pc:sldMk cId="2823021804" sldId="316"/>
            <ac:grpSpMk id="3" creationId="{2B7CEAB3-7074-2225-6A7C-D648AAD2C434}"/>
          </ac:grpSpMkLst>
        </pc:grpChg>
        <pc:grpChg chg="mod">
          <ac:chgData name="TRẦN VŨ VIỆT CƯỜNG" userId="S::19120465@student.hcmus.edu.vn::4f15b09d-57dd-4749-b793-3352b48c8692" providerId="AD" clId="Web-{E5D0DCCE-6B3D-B5A4-9C2C-4F2E199E4DDD}" dt="2022-05-23T13:25:23.265" v="117" actId="1076"/>
          <ac:grpSpMkLst>
            <pc:docMk/>
            <pc:sldMk cId="2823021804" sldId="316"/>
            <ac:grpSpMk id="11" creationId="{7472AA0F-AB68-6475-2E5A-EC8A5DD39C46}"/>
          </ac:grpSpMkLst>
        </pc:grpChg>
      </pc:sldChg>
      <pc:sldChg chg="addSp modSp ord modCm">
        <pc:chgData name="TRẦN VŨ VIỆT CƯỜNG" userId="S::19120465@student.hcmus.edu.vn::4f15b09d-57dd-4749-b793-3352b48c8692" providerId="AD" clId="Web-{E5D0DCCE-6B3D-B5A4-9C2C-4F2E199E4DDD}" dt="2022-05-23T14:50:26.219" v="1563"/>
        <pc:sldMkLst>
          <pc:docMk/>
          <pc:sldMk cId="3695504897" sldId="317"/>
        </pc:sldMkLst>
        <pc:spChg chg="add mod">
          <ac:chgData name="TRẦN VŨ VIỆT CƯỜNG" userId="S::19120465@student.hcmus.edu.vn::4f15b09d-57dd-4749-b793-3352b48c8692" providerId="AD" clId="Web-{E5D0DCCE-6B3D-B5A4-9C2C-4F2E199E4DDD}" dt="2022-05-23T13:27:12.756" v="146" actId="14100"/>
          <ac:spMkLst>
            <pc:docMk/>
            <pc:sldMk cId="3695504897" sldId="317"/>
            <ac:spMk id="2" creationId="{A1C7D168-D7AA-1A1A-7A1F-98B4283F23F1}"/>
          </ac:spMkLst>
        </pc:spChg>
        <pc:spChg chg="mod">
          <ac:chgData name="TRẦN VŨ VIỆT CƯỜNG" userId="S::19120465@student.hcmus.edu.vn::4f15b09d-57dd-4749-b793-3352b48c8692" providerId="AD" clId="Web-{E5D0DCCE-6B3D-B5A4-9C2C-4F2E199E4DDD}" dt="2022-05-23T13:26:11.408" v="123" actId="20577"/>
          <ac:spMkLst>
            <pc:docMk/>
            <pc:sldMk cId="3695504897" sldId="317"/>
            <ac:spMk id="713" creationId="{00000000-0000-0000-0000-000000000000}"/>
          </ac:spMkLst>
        </pc:spChg>
      </pc:sldChg>
      <pc:sldChg chg="addSp modSp ord">
        <pc:chgData name="TRẦN VŨ VIỆT CƯỜNG" userId="S::19120465@student.hcmus.edu.vn::4f15b09d-57dd-4749-b793-3352b48c8692" providerId="AD" clId="Web-{E5D0DCCE-6B3D-B5A4-9C2C-4F2E199E4DDD}" dt="2022-05-23T14:50:35.610" v="1564"/>
        <pc:sldMkLst>
          <pc:docMk/>
          <pc:sldMk cId="145878912" sldId="318"/>
        </pc:sldMkLst>
        <pc:spChg chg="mod">
          <ac:chgData name="TRẦN VŨ VIỆT CƯỜNG" userId="S::19120465@student.hcmus.edu.vn::4f15b09d-57dd-4749-b793-3352b48c8692" providerId="AD" clId="Web-{E5D0DCCE-6B3D-B5A4-9C2C-4F2E199E4DDD}" dt="2022-05-23T13:40:30.833" v="268" actId="14100"/>
          <ac:spMkLst>
            <pc:docMk/>
            <pc:sldMk cId="145878912" sldId="318"/>
            <ac:spMk id="17" creationId="{2D46E55E-ED38-432D-7043-BCBCEBE24B44}"/>
          </ac:spMkLst>
        </pc:spChg>
        <pc:spChg chg="mod">
          <ac:chgData name="TRẦN VŨ VIỆT CƯỜNG" userId="S::19120465@student.hcmus.edu.vn::4f15b09d-57dd-4749-b793-3352b48c8692" providerId="AD" clId="Web-{E5D0DCCE-6B3D-B5A4-9C2C-4F2E199E4DDD}" dt="2022-05-23T13:28:22.885" v="157" actId="20577"/>
          <ac:spMkLst>
            <pc:docMk/>
            <pc:sldMk cId="145878912" sldId="318"/>
            <ac:spMk id="713" creationId="{00000000-0000-0000-0000-000000000000}"/>
          </ac:spMkLst>
        </pc:spChg>
        <pc:grpChg chg="add mod">
          <ac:chgData name="TRẦN VŨ VIỆT CƯỜNG" userId="S::19120465@student.hcmus.edu.vn::4f15b09d-57dd-4749-b793-3352b48c8692" providerId="AD" clId="Web-{E5D0DCCE-6B3D-B5A4-9C2C-4F2E199E4DDD}" dt="2022-05-23T13:27:46.695" v="149" actId="1076"/>
          <ac:grpSpMkLst>
            <pc:docMk/>
            <pc:sldMk cId="145878912" sldId="318"/>
            <ac:grpSpMk id="2" creationId="{29D507FF-D5C7-A710-5FC9-766FB881C8A1}"/>
          </ac:grpSpMkLst>
        </pc:grpChg>
        <pc:grpChg chg="add mod">
          <ac:chgData name="TRẦN VŨ VIỆT CƯỜNG" userId="S::19120465@student.hcmus.edu.vn::4f15b09d-57dd-4749-b793-3352b48c8692" providerId="AD" clId="Web-{E5D0DCCE-6B3D-B5A4-9C2C-4F2E199E4DDD}" dt="2022-05-23T13:40:27.771" v="267" actId="1076"/>
          <ac:grpSpMkLst>
            <pc:docMk/>
            <pc:sldMk cId="145878912" sldId="318"/>
            <ac:grpSpMk id="4" creationId="{B462F2F8-2CD8-502D-B9B1-CBE86BE13AE4}"/>
          </ac:grpSpMkLst>
        </pc:grpChg>
        <pc:picChg chg="mod">
          <ac:chgData name="TRẦN VŨ VIỆT CƯỜNG" userId="S::19120465@student.hcmus.edu.vn::4f15b09d-57dd-4749-b793-3352b48c8692" providerId="AD" clId="Web-{E5D0DCCE-6B3D-B5A4-9C2C-4F2E199E4DDD}" dt="2022-05-23T13:27:56.008" v="151" actId="14100"/>
          <ac:picMkLst>
            <pc:docMk/>
            <pc:sldMk cId="145878912" sldId="318"/>
            <ac:picMk id="6" creationId="{D94A643F-9AE7-6B85-CCB1-0C1EEC700293}"/>
          </ac:picMkLst>
        </pc:picChg>
      </pc:sldChg>
      <pc:sldChg chg="modSp modCm">
        <pc:chgData name="TRẦN VŨ VIỆT CƯỜNG" userId="S::19120465@student.hcmus.edu.vn::4f15b09d-57dd-4749-b793-3352b48c8692" providerId="AD" clId="Web-{E5D0DCCE-6B3D-B5A4-9C2C-4F2E199E4DDD}" dt="2022-05-23T13:46:35.683" v="343" actId="20577"/>
        <pc:sldMkLst>
          <pc:docMk/>
          <pc:sldMk cId="2104462934" sldId="319"/>
        </pc:sldMkLst>
        <pc:spChg chg="mod">
          <ac:chgData name="TRẦN VŨ VIỆT CƯỜNG" userId="S::19120465@student.hcmus.edu.vn::4f15b09d-57dd-4749-b793-3352b48c8692" providerId="AD" clId="Web-{E5D0DCCE-6B3D-B5A4-9C2C-4F2E199E4DDD}" dt="2022-05-23T13:46:35.683" v="343" actId="20577"/>
          <ac:spMkLst>
            <pc:docMk/>
            <pc:sldMk cId="2104462934" sldId="319"/>
            <ac:spMk id="11" creationId="{7F7DF05D-2CAE-0491-9CEA-A68026035952}"/>
          </ac:spMkLst>
        </pc:spChg>
        <pc:spChg chg="mod">
          <ac:chgData name="TRẦN VŨ VIỆT CƯỜNG" userId="S::19120465@student.hcmus.edu.vn::4f15b09d-57dd-4749-b793-3352b48c8692" providerId="AD" clId="Web-{E5D0DCCE-6B3D-B5A4-9C2C-4F2E199E4DDD}" dt="2022-05-23T13:43:31.125" v="307" actId="20577"/>
          <ac:spMkLst>
            <pc:docMk/>
            <pc:sldMk cId="2104462934" sldId="319"/>
            <ac:spMk id="739" creationId="{00000000-0000-0000-0000-000000000000}"/>
          </ac:spMkLst>
        </pc:spChg>
      </pc:sldChg>
      <pc:sldChg chg="addSp delSp modSp modCm">
        <pc:chgData name="TRẦN VŨ VIỆT CƯỜNG" userId="S::19120465@student.hcmus.edu.vn::4f15b09d-57dd-4749-b793-3352b48c8692" providerId="AD" clId="Web-{E5D0DCCE-6B3D-B5A4-9C2C-4F2E199E4DDD}" dt="2022-05-23T13:52:27.985" v="721"/>
        <pc:sldMkLst>
          <pc:docMk/>
          <pc:sldMk cId="3677737763" sldId="320"/>
        </pc:sldMkLst>
        <pc:spChg chg="add mod">
          <ac:chgData name="TRẦN VŨ VIỆT CƯỜNG" userId="S::19120465@student.hcmus.edu.vn::4f15b09d-57dd-4749-b793-3352b48c8692" providerId="AD" clId="Web-{E5D0DCCE-6B3D-B5A4-9C2C-4F2E199E4DDD}" dt="2022-05-23T13:51:51.373" v="717" actId="20577"/>
          <ac:spMkLst>
            <pc:docMk/>
            <pc:sldMk cId="3677737763" sldId="320"/>
            <ac:spMk id="2" creationId="{AE7CA919-DCD6-F85D-2471-87EB5CC695B8}"/>
          </ac:spMkLst>
        </pc:spChg>
        <pc:spChg chg="del mod">
          <ac:chgData name="TRẦN VŨ VIỆT CƯỜNG" userId="S::19120465@student.hcmus.edu.vn::4f15b09d-57dd-4749-b793-3352b48c8692" providerId="AD" clId="Web-{E5D0DCCE-6B3D-B5A4-9C2C-4F2E199E4DDD}" dt="2022-05-23T13:48:38.877" v="371"/>
          <ac:spMkLst>
            <pc:docMk/>
            <pc:sldMk cId="3677737763" sldId="320"/>
            <ac:spMk id="5" creationId="{1A8A2D28-76B8-CCA1-CE28-72A952EF8CA0}"/>
          </ac:spMkLst>
        </pc:spChg>
        <pc:spChg chg="add del mod">
          <ac:chgData name="TRẦN VŨ VIỆT CƯỜNG" userId="S::19120465@student.hcmus.edu.vn::4f15b09d-57dd-4749-b793-3352b48c8692" providerId="AD" clId="Web-{E5D0DCCE-6B3D-B5A4-9C2C-4F2E199E4DDD}" dt="2022-05-23T13:51:59.530" v="719"/>
          <ac:spMkLst>
            <pc:docMk/>
            <pc:sldMk cId="3677737763" sldId="320"/>
            <ac:spMk id="7" creationId="{6815DB0B-5A3A-F5A4-8359-175B55C19914}"/>
          </ac:spMkLst>
        </pc:spChg>
        <pc:spChg chg="add mod">
          <ac:chgData name="TRẦN VŨ VIỆT CƯỜNG" userId="S::19120465@student.hcmus.edu.vn::4f15b09d-57dd-4749-b793-3352b48c8692" providerId="AD" clId="Web-{E5D0DCCE-6B3D-B5A4-9C2C-4F2E199E4DDD}" dt="2022-05-23T13:52:02.061" v="720"/>
          <ac:spMkLst>
            <pc:docMk/>
            <pc:sldMk cId="3677737763" sldId="320"/>
            <ac:spMk id="8" creationId="{3B702589-E206-3A87-5C3D-3F83270C4E4F}"/>
          </ac:spMkLst>
        </pc:spChg>
        <pc:spChg chg="del">
          <ac:chgData name="TRẦN VŨ VIỆT CƯỜNG" userId="S::19120465@student.hcmus.edu.vn::4f15b09d-57dd-4749-b793-3352b48c8692" providerId="AD" clId="Web-{E5D0DCCE-6B3D-B5A4-9C2C-4F2E199E4DDD}" dt="2022-05-23T13:51:55.076" v="718"/>
          <ac:spMkLst>
            <pc:docMk/>
            <pc:sldMk cId="3677737763" sldId="320"/>
            <ac:spMk id="739" creationId="{00000000-0000-0000-0000-000000000000}"/>
          </ac:spMkLst>
        </pc:spChg>
        <pc:grpChg chg="mod">
          <ac:chgData name="TRẦN VŨ VIỆT CƯỜNG" userId="S::19120465@student.hcmus.edu.vn::4f15b09d-57dd-4749-b793-3352b48c8692" providerId="AD" clId="Web-{E5D0DCCE-6B3D-B5A4-9C2C-4F2E199E4DDD}" dt="2022-05-23T13:48:36.518" v="370" actId="1076"/>
          <ac:grpSpMkLst>
            <pc:docMk/>
            <pc:sldMk cId="3677737763" sldId="320"/>
            <ac:grpSpMk id="6" creationId="{3552D60E-C1CC-5363-B648-FB0C2D7CACF3}"/>
          </ac:grpSpMkLst>
        </pc:grpChg>
      </pc:sldChg>
      <pc:sldChg chg="modSp">
        <pc:chgData name="TRẦN VŨ VIỆT CƯỜNG" userId="S::19120465@student.hcmus.edu.vn::4f15b09d-57dd-4749-b793-3352b48c8692" providerId="AD" clId="Web-{E5D0DCCE-6B3D-B5A4-9C2C-4F2E199E4DDD}" dt="2022-05-23T13:18:09.115" v="62" actId="20577"/>
        <pc:sldMkLst>
          <pc:docMk/>
          <pc:sldMk cId="1037663803" sldId="321"/>
        </pc:sldMkLst>
        <pc:spChg chg="mod">
          <ac:chgData name="TRẦN VŨ VIỆT CƯỜNG" userId="S::19120465@student.hcmus.edu.vn::4f15b09d-57dd-4749-b793-3352b48c8692" providerId="AD" clId="Web-{E5D0DCCE-6B3D-B5A4-9C2C-4F2E199E4DDD}" dt="2022-05-23T13:17:55.020" v="59" actId="20577"/>
          <ac:spMkLst>
            <pc:docMk/>
            <pc:sldMk cId="1037663803" sldId="321"/>
            <ac:spMk id="713" creationId="{00000000-0000-0000-0000-000000000000}"/>
          </ac:spMkLst>
        </pc:spChg>
        <pc:spChg chg="mod">
          <ac:chgData name="TRẦN VŨ VIỆT CƯỜNG" userId="S::19120465@student.hcmus.edu.vn::4f15b09d-57dd-4749-b793-3352b48c8692" providerId="AD" clId="Web-{E5D0DCCE-6B3D-B5A4-9C2C-4F2E199E4DDD}" dt="2022-05-23T13:18:09.115" v="62" actId="20577"/>
          <ac:spMkLst>
            <pc:docMk/>
            <pc:sldMk cId="1037663803" sldId="321"/>
            <ac:spMk id="714" creationId="{00000000-0000-0000-0000-000000000000}"/>
          </ac:spMkLst>
        </pc:spChg>
      </pc:sldChg>
      <pc:sldChg chg="modSp modCm">
        <pc:chgData name="TRẦN VŨ VIỆT CƯỜNG" userId="S::19120465@student.hcmus.edu.vn::4f15b09d-57dd-4749-b793-3352b48c8692" providerId="AD" clId="Web-{E5D0DCCE-6B3D-B5A4-9C2C-4F2E199E4DDD}" dt="2022-05-23T13:17:45.348" v="56" actId="20577"/>
        <pc:sldMkLst>
          <pc:docMk/>
          <pc:sldMk cId="1048108051" sldId="322"/>
        </pc:sldMkLst>
        <pc:spChg chg="mod">
          <ac:chgData name="TRẦN VŨ VIỆT CƯỜNG" userId="S::19120465@student.hcmus.edu.vn::4f15b09d-57dd-4749-b793-3352b48c8692" providerId="AD" clId="Web-{E5D0DCCE-6B3D-B5A4-9C2C-4F2E199E4DDD}" dt="2022-05-23T13:17:45.348" v="56" actId="20577"/>
          <ac:spMkLst>
            <pc:docMk/>
            <pc:sldMk cId="1048108051" sldId="322"/>
            <ac:spMk id="713" creationId="{00000000-0000-0000-0000-000000000000}"/>
          </ac:spMkLst>
        </pc:spChg>
        <pc:spChg chg="mod">
          <ac:chgData name="TRẦN VŨ VIỆT CƯỜNG" userId="S::19120465@student.hcmus.edu.vn::4f15b09d-57dd-4749-b793-3352b48c8692" providerId="AD" clId="Web-{E5D0DCCE-6B3D-B5A4-9C2C-4F2E199E4DDD}" dt="2022-05-23T13:17:10.017" v="51" actId="20577"/>
          <ac:spMkLst>
            <pc:docMk/>
            <pc:sldMk cId="1048108051" sldId="322"/>
            <ac:spMk id="714" creationId="{00000000-0000-0000-0000-000000000000}"/>
          </ac:spMkLst>
        </pc:spChg>
      </pc:sldChg>
      <pc:sldChg chg="modSp">
        <pc:chgData name="TRẦN VŨ VIỆT CƯỜNG" userId="S::19120465@student.hcmus.edu.vn::4f15b09d-57dd-4749-b793-3352b48c8692" providerId="AD" clId="Web-{E5D0DCCE-6B3D-B5A4-9C2C-4F2E199E4DDD}" dt="2022-05-23T13:18:26.209" v="66" actId="20577"/>
        <pc:sldMkLst>
          <pc:docMk/>
          <pc:sldMk cId="1411347728" sldId="323"/>
        </pc:sldMkLst>
        <pc:spChg chg="mod">
          <ac:chgData name="TRẦN VŨ VIỆT CƯỜNG" userId="S::19120465@student.hcmus.edu.vn::4f15b09d-57dd-4749-b793-3352b48c8692" providerId="AD" clId="Web-{E5D0DCCE-6B3D-B5A4-9C2C-4F2E199E4DDD}" dt="2022-05-23T13:18:26.209" v="66" actId="20577"/>
          <ac:spMkLst>
            <pc:docMk/>
            <pc:sldMk cId="1411347728" sldId="323"/>
            <ac:spMk id="547" creationId="{00000000-0000-0000-0000-000000000000}"/>
          </ac:spMkLst>
        </pc:spChg>
      </pc:sldChg>
      <pc:sldChg chg="modSp del modCm">
        <pc:chgData name="TRẦN VŨ VIỆT CƯỜNG" userId="S::19120465@student.hcmus.edu.vn::4f15b09d-57dd-4749-b793-3352b48c8692" providerId="AD" clId="Web-{E5D0DCCE-6B3D-B5A4-9C2C-4F2E199E4DDD}" dt="2022-05-23T15:07:12.637" v="1910"/>
        <pc:sldMkLst>
          <pc:docMk/>
          <pc:sldMk cId="1061935501" sldId="325"/>
        </pc:sldMkLst>
        <pc:spChg chg="mod">
          <ac:chgData name="TRẦN VŨ VIỆT CƯỜNG" userId="S::19120465@student.hcmus.edu.vn::4f15b09d-57dd-4749-b793-3352b48c8692" providerId="AD" clId="Web-{E5D0DCCE-6B3D-B5A4-9C2C-4F2E199E4DDD}" dt="2022-05-23T14:40:08.073" v="1300" actId="20577"/>
          <ac:spMkLst>
            <pc:docMk/>
            <pc:sldMk cId="1061935501" sldId="325"/>
            <ac:spMk id="577" creationId="{00000000-0000-0000-0000-000000000000}"/>
          </ac:spMkLst>
        </pc:spChg>
        <pc:spChg chg="mod">
          <ac:chgData name="TRẦN VŨ VIỆT CƯỜNG" userId="S::19120465@student.hcmus.edu.vn::4f15b09d-57dd-4749-b793-3352b48c8692" providerId="AD" clId="Web-{E5D0DCCE-6B3D-B5A4-9C2C-4F2E199E4DDD}" dt="2022-05-23T14:00:50.389" v="860" actId="20577"/>
          <ac:spMkLst>
            <pc:docMk/>
            <pc:sldMk cId="1061935501" sldId="325"/>
            <ac:spMk id="578" creationId="{00000000-0000-0000-0000-000000000000}"/>
          </ac:spMkLst>
        </pc:spChg>
      </pc:sldChg>
      <pc:sldChg chg="addSp delSp modSp modCm">
        <pc:chgData name="TRẦN VŨ VIỆT CƯỜNG" userId="S::19120465@student.hcmus.edu.vn::4f15b09d-57dd-4749-b793-3352b48c8692" providerId="AD" clId="Web-{E5D0DCCE-6B3D-B5A4-9C2C-4F2E199E4DDD}" dt="2022-05-23T15:08:33.813" v="1948" actId="20577"/>
        <pc:sldMkLst>
          <pc:docMk/>
          <pc:sldMk cId="2519888261" sldId="326"/>
        </pc:sldMkLst>
        <pc:spChg chg="add del mod">
          <ac:chgData name="TRẦN VŨ VIỆT CƯỜNG" userId="S::19120465@student.hcmus.edu.vn::4f15b09d-57dd-4749-b793-3352b48c8692" providerId="AD" clId="Web-{E5D0DCCE-6B3D-B5A4-9C2C-4F2E199E4DDD}" dt="2022-05-23T15:07:00.198" v="1907"/>
          <ac:spMkLst>
            <pc:docMk/>
            <pc:sldMk cId="2519888261" sldId="326"/>
            <ac:spMk id="3" creationId="{D14FDFD8-4969-0EF7-C82C-D1DDB7F22196}"/>
          </ac:spMkLst>
        </pc:spChg>
        <pc:spChg chg="add del mod">
          <ac:chgData name="TRẦN VŨ VIỆT CƯỜNG" userId="S::19120465@student.hcmus.edu.vn::4f15b09d-57dd-4749-b793-3352b48c8692" providerId="AD" clId="Web-{E5D0DCCE-6B3D-B5A4-9C2C-4F2E199E4DDD}" dt="2022-05-23T14:00:58.655" v="862"/>
          <ac:spMkLst>
            <pc:docMk/>
            <pc:sldMk cId="2519888261" sldId="326"/>
            <ac:spMk id="3" creationId="{F4E1CAF9-C182-0EA0-EB41-7288787D934E}"/>
          </ac:spMkLst>
        </pc:spChg>
        <pc:spChg chg="add mod">
          <ac:chgData name="TRẦN VŨ VIỆT CƯỜNG" userId="S::19120465@student.hcmus.edu.vn::4f15b09d-57dd-4749-b793-3352b48c8692" providerId="AD" clId="Web-{E5D0DCCE-6B3D-B5A4-9C2C-4F2E199E4DDD}" dt="2022-05-23T14:01:02.108" v="863"/>
          <ac:spMkLst>
            <pc:docMk/>
            <pc:sldMk cId="2519888261" sldId="326"/>
            <ac:spMk id="4" creationId="{ACC39276-BA48-82D3-56F0-8BA70AF8073D}"/>
          </ac:spMkLst>
        </pc:spChg>
        <pc:spChg chg="add mod">
          <ac:chgData name="TRẦN VŨ VIỆT CƯỜNG" userId="S::19120465@student.hcmus.edu.vn::4f15b09d-57dd-4749-b793-3352b48c8692" providerId="AD" clId="Web-{E5D0DCCE-6B3D-B5A4-9C2C-4F2E199E4DDD}" dt="2022-05-23T15:08:09.249" v="1941" actId="1076"/>
          <ac:spMkLst>
            <pc:docMk/>
            <pc:sldMk cId="2519888261" sldId="326"/>
            <ac:spMk id="7" creationId="{1C60AE4B-8EE3-4665-D6EA-4AED7999D0D9}"/>
          </ac:spMkLst>
        </pc:spChg>
        <pc:spChg chg="add mod">
          <ac:chgData name="TRẦN VŨ VIỆT CƯỜNG" userId="S::19120465@student.hcmus.edu.vn::4f15b09d-57dd-4749-b793-3352b48c8692" providerId="AD" clId="Web-{E5D0DCCE-6B3D-B5A4-9C2C-4F2E199E4DDD}" dt="2022-05-23T15:08:33.813" v="1948" actId="20577"/>
          <ac:spMkLst>
            <pc:docMk/>
            <pc:sldMk cId="2519888261" sldId="326"/>
            <ac:spMk id="11" creationId="{7A7B2930-72D4-FBFD-813F-184A6DDACAFF}"/>
          </ac:spMkLst>
        </pc:spChg>
        <pc:spChg chg="del mod">
          <ac:chgData name="TRẦN VŨ VIỆT CƯỜNG" userId="S::19120465@student.hcmus.edu.vn::4f15b09d-57dd-4749-b793-3352b48c8692" providerId="AD" clId="Web-{E5D0DCCE-6B3D-B5A4-9C2C-4F2E199E4DDD}" dt="2022-05-23T15:06:57.089" v="1906"/>
          <ac:spMkLst>
            <pc:docMk/>
            <pc:sldMk cId="2519888261" sldId="326"/>
            <ac:spMk id="577" creationId="{00000000-0000-0000-0000-000000000000}"/>
          </ac:spMkLst>
        </pc:spChg>
        <pc:spChg chg="del">
          <ac:chgData name="TRẦN VŨ VIỆT CƯỜNG" userId="S::19120465@student.hcmus.edu.vn::4f15b09d-57dd-4749-b793-3352b48c8692" providerId="AD" clId="Web-{E5D0DCCE-6B3D-B5A4-9C2C-4F2E199E4DDD}" dt="2022-05-23T14:00:56.827" v="861"/>
          <ac:spMkLst>
            <pc:docMk/>
            <pc:sldMk cId="2519888261" sldId="326"/>
            <ac:spMk id="578" creationId="{00000000-0000-0000-0000-000000000000}"/>
          </ac:spMkLst>
        </pc:spChg>
        <pc:picChg chg="add mod">
          <ac:chgData name="TRẦN VŨ VIỆT CƯỜNG" userId="S::19120465@student.hcmus.edu.vn::4f15b09d-57dd-4749-b793-3352b48c8692" providerId="AD" clId="Web-{E5D0DCCE-6B3D-B5A4-9C2C-4F2E199E4DDD}" dt="2022-05-23T15:07:30.450" v="1913" actId="1076"/>
          <ac:picMkLst>
            <pc:docMk/>
            <pc:sldMk cId="2519888261" sldId="326"/>
            <ac:picMk id="5" creationId="{803C2CF9-EEE6-A753-EE34-84B1DECEC977}"/>
          </ac:picMkLst>
        </pc:picChg>
        <pc:picChg chg="mod">
          <ac:chgData name="TRẦN VŨ VIỆT CƯỜNG" userId="S::19120465@student.hcmus.edu.vn::4f15b09d-57dd-4749-b793-3352b48c8692" providerId="AD" clId="Web-{E5D0DCCE-6B3D-B5A4-9C2C-4F2E199E4DDD}" dt="2022-05-23T15:07:36.591" v="1914" actId="1076"/>
          <ac:picMkLst>
            <pc:docMk/>
            <pc:sldMk cId="2519888261" sldId="326"/>
            <ac:picMk id="6" creationId="{C902D2E5-6629-E5D9-C342-D99B673BC7CA}"/>
          </ac:picMkLst>
        </pc:picChg>
      </pc:sldChg>
      <pc:sldChg chg="modSp">
        <pc:chgData name="TRẦN VŨ VIỆT CƯỜNG" userId="S::19120465@student.hcmus.edu.vn::4f15b09d-57dd-4749-b793-3352b48c8692" providerId="AD" clId="Web-{E5D0DCCE-6B3D-B5A4-9C2C-4F2E199E4DDD}" dt="2022-05-23T14:40:44.232" v="1309" actId="14100"/>
        <pc:sldMkLst>
          <pc:docMk/>
          <pc:sldMk cId="1556869447" sldId="327"/>
        </pc:sldMkLst>
        <pc:spChg chg="mod">
          <ac:chgData name="TRẦN VŨ VIỆT CƯỜNG" userId="S::19120465@student.hcmus.edu.vn::4f15b09d-57dd-4749-b793-3352b48c8692" providerId="AD" clId="Web-{E5D0DCCE-6B3D-B5A4-9C2C-4F2E199E4DDD}" dt="2022-05-23T14:40:44.232" v="1309" actId="14100"/>
          <ac:spMkLst>
            <pc:docMk/>
            <pc:sldMk cId="1556869447" sldId="327"/>
            <ac:spMk id="577" creationId="{00000000-0000-0000-0000-000000000000}"/>
          </ac:spMkLst>
        </pc:spChg>
        <pc:spChg chg="mod">
          <ac:chgData name="TRẦN VŨ VIỆT CƯỜNG" userId="S::19120465@student.hcmus.edu.vn::4f15b09d-57dd-4749-b793-3352b48c8692" providerId="AD" clId="Web-{E5D0DCCE-6B3D-B5A4-9C2C-4F2E199E4DDD}" dt="2022-05-23T14:40:28.512" v="1305" actId="20577"/>
          <ac:spMkLst>
            <pc:docMk/>
            <pc:sldMk cId="1556869447" sldId="327"/>
            <ac:spMk id="578" creationId="{00000000-0000-0000-0000-000000000000}"/>
          </ac:spMkLst>
        </pc:spChg>
      </pc:sldChg>
      <pc:sldChg chg="addSp delSp modSp modCm">
        <pc:chgData name="TRẦN VŨ VIỆT CƯỜNG" userId="S::19120465@student.hcmus.edu.vn::4f15b09d-57dd-4749-b793-3352b48c8692" providerId="AD" clId="Web-{E5D0DCCE-6B3D-B5A4-9C2C-4F2E199E4DDD}" dt="2022-05-23T14:46:14.907" v="1478"/>
        <pc:sldMkLst>
          <pc:docMk/>
          <pc:sldMk cId="656701228" sldId="328"/>
        </pc:sldMkLst>
        <pc:spChg chg="mod">
          <ac:chgData name="TRẦN VŨ VIỆT CƯỜNG" userId="S::19120465@student.hcmus.edu.vn::4f15b09d-57dd-4749-b793-3352b48c8692" providerId="AD" clId="Web-{E5D0DCCE-6B3D-B5A4-9C2C-4F2E199E4DDD}" dt="2022-05-23T14:44:09.040" v="1329" actId="20577"/>
          <ac:spMkLst>
            <pc:docMk/>
            <pc:sldMk cId="656701228" sldId="328"/>
            <ac:spMk id="577" creationId="{00000000-0000-0000-0000-000000000000}"/>
          </ac:spMkLst>
        </pc:spChg>
        <pc:spChg chg="mod">
          <ac:chgData name="TRẦN VŨ VIỆT CƯỜNG" userId="S::19120465@student.hcmus.edu.vn::4f15b09d-57dd-4749-b793-3352b48c8692" providerId="AD" clId="Web-{E5D0DCCE-6B3D-B5A4-9C2C-4F2E199E4DDD}" dt="2022-05-23T13:59:16.899" v="839" actId="20577"/>
          <ac:spMkLst>
            <pc:docMk/>
            <pc:sldMk cId="656701228" sldId="328"/>
            <ac:spMk id="578" creationId="{00000000-0000-0000-0000-000000000000}"/>
          </ac:spMkLst>
        </pc:spChg>
        <pc:picChg chg="add mod">
          <ac:chgData name="TRẦN VŨ VIỆT CƯỜNG" userId="S::19120465@student.hcmus.edu.vn::4f15b09d-57dd-4749-b793-3352b48c8692" providerId="AD" clId="Web-{E5D0DCCE-6B3D-B5A4-9C2C-4F2E199E4DDD}" dt="2022-05-23T14:42:09.987" v="1315" actId="14100"/>
          <ac:picMkLst>
            <pc:docMk/>
            <pc:sldMk cId="656701228" sldId="328"/>
            <ac:picMk id="2" creationId="{61A4877F-32B6-A80A-1234-0E9E17F724D1}"/>
          </ac:picMkLst>
        </pc:picChg>
        <pc:picChg chg="add del">
          <ac:chgData name="TRẦN VŨ VIỆT CƯỜNG" userId="S::19120465@student.hcmus.edu.vn::4f15b09d-57dd-4749-b793-3352b48c8692" providerId="AD" clId="Web-{E5D0DCCE-6B3D-B5A4-9C2C-4F2E199E4DDD}" dt="2022-05-23T14:43:11.584" v="1317"/>
          <ac:picMkLst>
            <pc:docMk/>
            <pc:sldMk cId="656701228" sldId="328"/>
            <ac:picMk id="7" creationId="{6AB78027-E6C0-4E24-01BF-C938417B8D83}"/>
          </ac:picMkLst>
        </pc:picChg>
      </pc:sldChg>
      <pc:sldChg chg="modSp">
        <pc:chgData name="TRẦN VŨ VIỆT CƯỜNG" userId="S::19120465@student.hcmus.edu.vn::4f15b09d-57dd-4749-b793-3352b48c8692" providerId="AD" clId="Web-{E5D0DCCE-6B3D-B5A4-9C2C-4F2E199E4DDD}" dt="2022-05-23T13:58:31.756" v="835" actId="20577"/>
        <pc:sldMkLst>
          <pc:docMk/>
          <pc:sldMk cId="3329831208" sldId="329"/>
        </pc:sldMkLst>
        <pc:spChg chg="mod">
          <ac:chgData name="TRẦN VŨ VIỆT CƯỜNG" userId="S::19120465@student.hcmus.edu.vn::4f15b09d-57dd-4749-b793-3352b48c8692" providerId="AD" clId="Web-{E5D0DCCE-6B3D-B5A4-9C2C-4F2E199E4DDD}" dt="2022-05-23T13:58:31.756" v="835" actId="20577"/>
          <ac:spMkLst>
            <pc:docMk/>
            <pc:sldMk cId="3329831208" sldId="329"/>
            <ac:spMk id="547" creationId="{00000000-0000-0000-0000-000000000000}"/>
          </ac:spMkLst>
        </pc:spChg>
      </pc:sldChg>
      <pc:sldChg chg="modSp">
        <pc:chgData name="TRẦN VŨ VIỆT CƯỜNG" userId="S::19120465@student.hcmus.edu.vn::4f15b09d-57dd-4749-b793-3352b48c8692" providerId="AD" clId="Web-{E5D0DCCE-6B3D-B5A4-9C2C-4F2E199E4DDD}" dt="2022-05-23T14:56:23.052" v="1597" actId="20577"/>
        <pc:sldMkLst>
          <pc:docMk/>
          <pc:sldMk cId="925207979" sldId="330"/>
        </pc:sldMkLst>
        <pc:spChg chg="mod">
          <ac:chgData name="TRẦN VŨ VIỆT CƯỜNG" userId="S::19120465@student.hcmus.edu.vn::4f15b09d-57dd-4749-b793-3352b48c8692" providerId="AD" clId="Web-{E5D0DCCE-6B3D-B5A4-9C2C-4F2E199E4DDD}" dt="2022-05-23T14:56:23.052" v="1597" actId="20577"/>
          <ac:spMkLst>
            <pc:docMk/>
            <pc:sldMk cId="925207979" sldId="330"/>
            <ac:spMk id="547" creationId="{00000000-0000-0000-0000-000000000000}"/>
          </ac:spMkLst>
        </pc:spChg>
      </pc:sldChg>
      <pc:sldChg chg="modSp del modCm">
        <pc:chgData name="TRẦN VŨ VIỆT CƯỜNG" userId="S::19120465@student.hcmus.edu.vn::4f15b09d-57dd-4749-b793-3352b48c8692" providerId="AD" clId="Web-{E5D0DCCE-6B3D-B5A4-9C2C-4F2E199E4DDD}" dt="2022-05-23T14:55:56.675" v="1577"/>
        <pc:sldMkLst>
          <pc:docMk/>
          <pc:sldMk cId="2573035510" sldId="331"/>
        </pc:sldMkLst>
        <pc:spChg chg="mod">
          <ac:chgData name="TRẦN VŨ VIỆT CƯỜNG" userId="S::19120465@student.hcmus.edu.vn::4f15b09d-57dd-4749-b793-3352b48c8692" providerId="AD" clId="Web-{E5D0DCCE-6B3D-B5A4-9C2C-4F2E199E4DDD}" dt="2022-05-23T14:16:40.163" v="1028" actId="1076"/>
          <ac:spMkLst>
            <pc:docMk/>
            <pc:sldMk cId="2573035510" sldId="331"/>
            <ac:spMk id="596" creationId="{00000000-0000-0000-0000-000000000000}"/>
          </ac:spMkLst>
        </pc:spChg>
      </pc:sldChg>
      <pc:sldChg chg="del">
        <pc:chgData name="TRẦN VŨ VIỆT CƯỜNG" userId="S::19120465@student.hcmus.edu.vn::4f15b09d-57dd-4749-b793-3352b48c8692" providerId="AD" clId="Web-{E5D0DCCE-6B3D-B5A4-9C2C-4F2E199E4DDD}" dt="2022-05-23T14:56:00.301" v="1578"/>
        <pc:sldMkLst>
          <pc:docMk/>
          <pc:sldMk cId="1666411597" sldId="332"/>
        </pc:sldMkLst>
      </pc:sldChg>
      <pc:sldChg chg="modSp del">
        <pc:chgData name="TRẦN VŨ VIỆT CƯỜNG" userId="S::19120465@student.hcmus.edu.vn::4f15b09d-57dd-4749-b793-3352b48c8692" providerId="AD" clId="Web-{E5D0DCCE-6B3D-B5A4-9C2C-4F2E199E4DDD}" dt="2022-05-23T15:16:08.137" v="2055"/>
        <pc:sldMkLst>
          <pc:docMk/>
          <pc:sldMk cId="1887382889" sldId="333"/>
        </pc:sldMkLst>
        <pc:spChg chg="mod">
          <ac:chgData name="TRẦN VŨ VIỆT CƯỜNG" userId="S::19120465@student.hcmus.edu.vn::4f15b09d-57dd-4749-b793-3352b48c8692" providerId="AD" clId="Web-{E5D0DCCE-6B3D-B5A4-9C2C-4F2E199E4DDD}" dt="2022-05-23T14:29:13.316" v="1225" actId="20577"/>
          <ac:spMkLst>
            <pc:docMk/>
            <pc:sldMk cId="1887382889" sldId="333"/>
            <ac:spMk id="577" creationId="{00000000-0000-0000-0000-000000000000}"/>
          </ac:spMkLst>
        </pc:spChg>
        <pc:spChg chg="mod">
          <ac:chgData name="TRẦN VŨ VIỆT CƯỜNG" userId="S::19120465@student.hcmus.edu.vn::4f15b09d-57dd-4749-b793-3352b48c8692" providerId="AD" clId="Web-{E5D0DCCE-6B3D-B5A4-9C2C-4F2E199E4DDD}" dt="2022-05-23T14:29:02.566" v="1223" actId="20577"/>
          <ac:spMkLst>
            <pc:docMk/>
            <pc:sldMk cId="1887382889" sldId="333"/>
            <ac:spMk id="578" creationId="{00000000-0000-0000-0000-000000000000}"/>
          </ac:spMkLst>
        </pc:spChg>
      </pc:sldChg>
      <pc:sldChg chg="addSp delSp modSp del modCm">
        <pc:chgData name="TRẦN VŨ VIỆT CƯỜNG" userId="S::19120465@student.hcmus.edu.vn::4f15b09d-57dd-4749-b793-3352b48c8692" providerId="AD" clId="Web-{E5D0DCCE-6B3D-B5A4-9C2C-4F2E199E4DDD}" dt="2022-05-23T15:16:14.106" v="2056"/>
        <pc:sldMkLst>
          <pc:docMk/>
          <pc:sldMk cId="440323177" sldId="334"/>
        </pc:sldMkLst>
        <pc:spChg chg="add mod">
          <ac:chgData name="TRẦN VŨ VIỆT CƯỜNG" userId="S::19120465@student.hcmus.edu.vn::4f15b09d-57dd-4749-b793-3352b48c8692" providerId="AD" clId="Web-{E5D0DCCE-6B3D-B5A4-9C2C-4F2E199E4DDD}" dt="2022-05-23T15:15:31.369" v="2049"/>
          <ac:spMkLst>
            <pc:docMk/>
            <pc:sldMk cId="440323177" sldId="334"/>
            <ac:spMk id="3" creationId="{1890D814-E1DA-81F9-7405-C55525DABF84}"/>
          </ac:spMkLst>
        </pc:spChg>
        <pc:spChg chg="del mod">
          <ac:chgData name="TRẦN VŨ VIỆT CƯỜNG" userId="S::19120465@student.hcmus.edu.vn::4f15b09d-57dd-4749-b793-3352b48c8692" providerId="AD" clId="Web-{E5D0DCCE-6B3D-B5A4-9C2C-4F2E199E4DDD}" dt="2022-05-23T15:15:31.369" v="2049"/>
          <ac:spMkLst>
            <pc:docMk/>
            <pc:sldMk cId="440323177" sldId="334"/>
            <ac:spMk id="577" creationId="{00000000-0000-0000-0000-000000000000}"/>
          </ac:spMkLst>
        </pc:spChg>
        <pc:spChg chg="mod">
          <ac:chgData name="TRẦN VŨ VIỆT CƯỜNG" userId="S::19120465@student.hcmus.edu.vn::4f15b09d-57dd-4749-b793-3352b48c8692" providerId="AD" clId="Web-{E5D0DCCE-6B3D-B5A4-9C2C-4F2E199E4DDD}" dt="2022-05-23T13:59:41.979" v="842" actId="20577"/>
          <ac:spMkLst>
            <pc:docMk/>
            <pc:sldMk cId="440323177" sldId="334"/>
            <ac:spMk id="578" creationId="{00000000-0000-0000-0000-000000000000}"/>
          </ac:spMkLst>
        </pc:spChg>
      </pc:sldChg>
      <pc:sldChg chg="modSp del ord">
        <pc:chgData name="TRẦN VŨ VIỆT CƯỜNG" userId="S::19120465@student.hcmus.edu.vn::4f15b09d-57dd-4749-b793-3352b48c8692" providerId="AD" clId="Web-{E5D0DCCE-6B3D-B5A4-9C2C-4F2E199E4DDD}" dt="2022-05-23T15:17:45.252" v="2079"/>
        <pc:sldMkLst>
          <pc:docMk/>
          <pc:sldMk cId="1542932719" sldId="335"/>
        </pc:sldMkLst>
        <pc:spChg chg="mod">
          <ac:chgData name="TRẦN VŨ VIỆT CƯỜNG" userId="S::19120465@student.hcmus.edu.vn::4f15b09d-57dd-4749-b793-3352b48c8692" providerId="AD" clId="Web-{E5D0DCCE-6B3D-B5A4-9C2C-4F2E199E4DDD}" dt="2022-05-23T14:47:25.161" v="1555" actId="1076"/>
          <ac:spMkLst>
            <pc:docMk/>
            <pc:sldMk cId="1542932719" sldId="335"/>
            <ac:spMk id="577" creationId="{00000000-0000-0000-0000-000000000000}"/>
          </ac:spMkLst>
        </pc:spChg>
        <pc:spChg chg="mod">
          <ac:chgData name="TRẦN VŨ VIỆT CƯỜNG" userId="S::19120465@student.hcmus.edu.vn::4f15b09d-57dd-4749-b793-3352b48c8692" providerId="AD" clId="Web-{E5D0DCCE-6B3D-B5A4-9C2C-4F2E199E4DDD}" dt="2022-05-23T14:16:19.693" v="1022" actId="20577"/>
          <ac:spMkLst>
            <pc:docMk/>
            <pc:sldMk cId="1542932719" sldId="335"/>
            <ac:spMk id="578" creationId="{00000000-0000-0000-0000-000000000000}"/>
          </ac:spMkLst>
        </pc:spChg>
      </pc:sldChg>
      <pc:sldChg chg="modSp">
        <pc:chgData name="TRẦN VŨ VIỆT CƯỜNG" userId="S::19120465@student.hcmus.edu.vn::4f15b09d-57dd-4749-b793-3352b48c8692" providerId="AD" clId="Web-{E5D0DCCE-6B3D-B5A4-9C2C-4F2E199E4DDD}" dt="2022-05-23T14:47:35.756" v="1556" actId="1076"/>
        <pc:sldMkLst>
          <pc:docMk/>
          <pc:sldMk cId="3351809114" sldId="336"/>
        </pc:sldMkLst>
        <pc:spChg chg="mod">
          <ac:chgData name="TRẦN VŨ VIỆT CƯỜNG" userId="S::19120465@student.hcmus.edu.vn::4f15b09d-57dd-4749-b793-3352b48c8692" providerId="AD" clId="Web-{E5D0DCCE-6B3D-B5A4-9C2C-4F2E199E4DDD}" dt="2022-05-23T14:47:35.756" v="1556" actId="1076"/>
          <ac:spMkLst>
            <pc:docMk/>
            <pc:sldMk cId="3351809114" sldId="336"/>
            <ac:spMk id="577" creationId="{00000000-0000-0000-0000-000000000000}"/>
          </ac:spMkLst>
        </pc:spChg>
        <pc:spChg chg="mod">
          <ac:chgData name="TRẦN VŨ VIỆT CƯỜNG" userId="S::19120465@student.hcmus.edu.vn::4f15b09d-57dd-4749-b793-3352b48c8692" providerId="AD" clId="Web-{E5D0DCCE-6B3D-B5A4-9C2C-4F2E199E4DDD}" dt="2022-05-23T14:16:20.162" v="1023" actId="20577"/>
          <ac:spMkLst>
            <pc:docMk/>
            <pc:sldMk cId="3351809114" sldId="336"/>
            <ac:spMk id="578" creationId="{00000000-0000-0000-0000-000000000000}"/>
          </ac:spMkLst>
        </pc:spChg>
      </pc:sldChg>
      <pc:sldChg chg="modSp ord">
        <pc:chgData name="TRẦN VŨ VIỆT CƯỜNG" userId="S::19120465@student.hcmus.edu.vn::4f15b09d-57dd-4749-b793-3352b48c8692" providerId="AD" clId="Web-{E5D0DCCE-6B3D-B5A4-9C2C-4F2E199E4DDD}" dt="2022-05-23T14:52:41.351" v="1576"/>
        <pc:sldMkLst>
          <pc:docMk/>
          <pc:sldMk cId="98363580" sldId="337"/>
        </pc:sldMkLst>
        <pc:spChg chg="mod">
          <ac:chgData name="TRẦN VŨ VIỆT CƯỜNG" userId="S::19120465@student.hcmus.edu.vn::4f15b09d-57dd-4749-b793-3352b48c8692" providerId="AD" clId="Web-{E5D0DCCE-6B3D-B5A4-9C2C-4F2E199E4DDD}" dt="2022-05-23T13:57:27.877" v="770" actId="20577"/>
          <ac:spMkLst>
            <pc:docMk/>
            <pc:sldMk cId="98363580" sldId="337"/>
            <ac:spMk id="618" creationId="{00000000-0000-0000-0000-000000000000}"/>
          </ac:spMkLst>
        </pc:spChg>
        <pc:graphicFrameChg chg="mod modGraphic">
          <ac:chgData name="TRẦN VŨ VIỆT CƯỜNG" userId="S::19120465@student.hcmus.edu.vn::4f15b09d-57dd-4749-b793-3352b48c8692" providerId="AD" clId="Web-{E5D0DCCE-6B3D-B5A4-9C2C-4F2E199E4DDD}" dt="2022-05-23T14:16:31.537" v="1027"/>
          <ac:graphicFrameMkLst>
            <pc:docMk/>
            <pc:sldMk cId="98363580" sldId="337"/>
            <ac:graphicFrameMk id="619" creationId="{00000000-0000-0000-0000-000000000000}"/>
          </ac:graphicFrameMkLst>
        </pc:graphicFrameChg>
      </pc:sldChg>
      <pc:sldChg chg="modSp">
        <pc:chgData name="TRẦN VŨ VIỆT CƯỜNG" userId="S::19120465@student.hcmus.edu.vn::4f15b09d-57dd-4749-b793-3352b48c8692" providerId="AD" clId="Web-{E5D0DCCE-6B3D-B5A4-9C2C-4F2E199E4DDD}" dt="2022-05-23T13:55:01.400" v="752" actId="20577"/>
        <pc:sldMkLst>
          <pc:docMk/>
          <pc:sldMk cId="1214524929" sldId="341"/>
        </pc:sldMkLst>
        <pc:spChg chg="mod">
          <ac:chgData name="TRẦN VŨ VIỆT CƯỜNG" userId="S::19120465@student.hcmus.edu.vn::4f15b09d-57dd-4749-b793-3352b48c8692" providerId="AD" clId="Web-{E5D0DCCE-6B3D-B5A4-9C2C-4F2E199E4DDD}" dt="2022-05-23T13:55:01.400" v="752" actId="20577"/>
          <ac:spMkLst>
            <pc:docMk/>
            <pc:sldMk cId="1214524929" sldId="341"/>
            <ac:spMk id="559" creationId="{00000000-0000-0000-0000-000000000000}"/>
          </ac:spMkLst>
        </pc:spChg>
        <pc:spChg chg="mod">
          <ac:chgData name="TRẦN VŨ VIỆT CƯỜNG" userId="S::19120465@student.hcmus.edu.vn::4f15b09d-57dd-4749-b793-3352b48c8692" providerId="AD" clId="Web-{E5D0DCCE-6B3D-B5A4-9C2C-4F2E199E4DDD}" dt="2022-05-23T13:54:58.775" v="751" actId="20577"/>
          <ac:spMkLst>
            <pc:docMk/>
            <pc:sldMk cId="1214524929" sldId="341"/>
            <ac:spMk id="560" creationId="{00000000-0000-0000-0000-000000000000}"/>
          </ac:spMkLst>
        </pc:spChg>
      </pc:sldChg>
      <pc:sldChg chg="addSp modSp">
        <pc:chgData name="TRẦN VŨ VIỆT CƯỜNG" userId="S::19120465@student.hcmus.edu.vn::4f15b09d-57dd-4749-b793-3352b48c8692" providerId="AD" clId="Web-{E5D0DCCE-6B3D-B5A4-9C2C-4F2E199E4DDD}" dt="2022-05-23T13:12:33.064" v="38" actId="20577"/>
        <pc:sldMkLst>
          <pc:docMk/>
          <pc:sldMk cId="2174679109" sldId="342"/>
        </pc:sldMkLst>
        <pc:spChg chg="add mod">
          <ac:chgData name="TRẦN VŨ VIỆT CƯỜNG" userId="S::19120465@student.hcmus.edu.vn::4f15b09d-57dd-4749-b793-3352b48c8692" providerId="AD" clId="Web-{E5D0DCCE-6B3D-B5A4-9C2C-4F2E199E4DDD}" dt="2022-05-23T13:08:43.582" v="3" actId="20577"/>
          <ac:spMkLst>
            <pc:docMk/>
            <pc:sldMk cId="2174679109" sldId="342"/>
            <ac:spMk id="16" creationId="{B9AAC852-FF96-7239-41C7-606C09B9715C}"/>
          </ac:spMkLst>
        </pc:spChg>
        <pc:spChg chg="mod">
          <ac:chgData name="TRẦN VŨ VIỆT CƯỜNG" userId="S::19120465@student.hcmus.edu.vn::4f15b09d-57dd-4749-b793-3352b48c8692" providerId="AD" clId="Web-{E5D0DCCE-6B3D-B5A4-9C2C-4F2E199E4DDD}" dt="2022-05-23T13:12:33.064" v="38" actId="20577"/>
          <ac:spMkLst>
            <pc:docMk/>
            <pc:sldMk cId="2174679109" sldId="342"/>
            <ac:spMk id="866" creationId="{00000000-0000-0000-0000-000000000000}"/>
          </ac:spMkLst>
        </pc:spChg>
        <pc:spChg chg="mod">
          <ac:chgData name="TRẦN VŨ VIỆT CƯỜNG" userId="S::19120465@student.hcmus.edu.vn::4f15b09d-57dd-4749-b793-3352b48c8692" providerId="AD" clId="Web-{E5D0DCCE-6B3D-B5A4-9C2C-4F2E199E4DDD}" dt="2022-05-23T13:10:58.871" v="22" actId="20577"/>
          <ac:spMkLst>
            <pc:docMk/>
            <pc:sldMk cId="2174679109" sldId="342"/>
            <ac:spMk id="867" creationId="{00000000-0000-0000-0000-000000000000}"/>
          </ac:spMkLst>
        </pc:spChg>
        <pc:spChg chg="mod">
          <ac:chgData name="TRẦN VŨ VIỆT CƯỜNG" userId="S::19120465@student.hcmus.edu.vn::4f15b09d-57dd-4749-b793-3352b48c8692" providerId="AD" clId="Web-{E5D0DCCE-6B3D-B5A4-9C2C-4F2E199E4DDD}" dt="2022-05-23T13:12:13.531" v="31" actId="14100"/>
          <ac:spMkLst>
            <pc:docMk/>
            <pc:sldMk cId="2174679109" sldId="342"/>
            <ac:spMk id="868" creationId="{00000000-0000-0000-0000-000000000000}"/>
          </ac:spMkLst>
        </pc:spChg>
      </pc:sldChg>
      <pc:sldChg chg="modSp">
        <pc:chgData name="TRẦN VŨ VIỆT CƯỜNG" userId="S::19120465@student.hcmus.edu.vn::4f15b09d-57dd-4749-b793-3352b48c8692" providerId="AD" clId="Web-{E5D0DCCE-6B3D-B5A4-9C2C-4F2E199E4DDD}" dt="2022-05-23T13:55:51.731" v="760" actId="20577"/>
        <pc:sldMkLst>
          <pc:docMk/>
          <pc:sldMk cId="3460688234" sldId="342"/>
        </pc:sldMkLst>
        <pc:spChg chg="mod">
          <ac:chgData name="TRẦN VŨ VIỆT CƯỜNG" userId="S::19120465@student.hcmus.edu.vn::4f15b09d-57dd-4749-b793-3352b48c8692" providerId="AD" clId="Web-{E5D0DCCE-6B3D-B5A4-9C2C-4F2E199E4DDD}" dt="2022-05-23T13:55:42.730" v="758" actId="20577"/>
          <ac:spMkLst>
            <pc:docMk/>
            <pc:sldMk cId="3460688234" sldId="342"/>
            <ac:spMk id="559" creationId="{00000000-0000-0000-0000-000000000000}"/>
          </ac:spMkLst>
        </pc:spChg>
        <pc:spChg chg="mod">
          <ac:chgData name="TRẦN VŨ VIỆT CƯỜNG" userId="S::19120465@student.hcmus.edu.vn::4f15b09d-57dd-4749-b793-3352b48c8692" providerId="AD" clId="Web-{E5D0DCCE-6B3D-B5A4-9C2C-4F2E199E4DDD}" dt="2022-05-23T13:55:51.731" v="760" actId="20577"/>
          <ac:spMkLst>
            <pc:docMk/>
            <pc:sldMk cId="3460688234" sldId="342"/>
            <ac:spMk id="560" creationId="{00000000-0000-0000-0000-000000000000}"/>
          </ac:spMkLst>
        </pc:spChg>
      </pc:sldChg>
      <pc:sldChg chg="addSp delSp modSp add ord replId">
        <pc:chgData name="TRẦN VŨ VIỆT CƯỜNG" userId="S::19120465@student.hcmus.edu.vn::4f15b09d-57dd-4749-b793-3352b48c8692" providerId="AD" clId="Web-{E5D0DCCE-6B3D-B5A4-9C2C-4F2E199E4DDD}" dt="2022-05-23T14:49:32.106" v="1559"/>
        <pc:sldMkLst>
          <pc:docMk/>
          <pc:sldMk cId="1487686169" sldId="343"/>
        </pc:sldMkLst>
        <pc:spChg chg="mod">
          <ac:chgData name="TRẦN VŨ VIỆT CƯỜNG" userId="S::19120465@student.hcmus.edu.vn::4f15b09d-57dd-4749-b793-3352b48c8692" providerId="AD" clId="Web-{E5D0DCCE-6B3D-B5A4-9C2C-4F2E199E4DDD}" dt="2022-05-23T13:37:15.431" v="232" actId="20577"/>
          <ac:spMkLst>
            <pc:docMk/>
            <pc:sldMk cId="1487686169" sldId="343"/>
            <ac:spMk id="17" creationId="{2D46E55E-ED38-432D-7043-BCBCEBE24B44}"/>
          </ac:spMkLst>
        </pc:spChg>
        <pc:spChg chg="mod">
          <ac:chgData name="TRẦN VŨ VIỆT CƯỜNG" userId="S::19120465@student.hcmus.edu.vn::4f15b09d-57dd-4749-b793-3352b48c8692" providerId="AD" clId="Web-{E5D0DCCE-6B3D-B5A4-9C2C-4F2E199E4DDD}" dt="2022-05-23T13:31:54.335" v="163" actId="20577"/>
          <ac:spMkLst>
            <pc:docMk/>
            <pc:sldMk cId="1487686169" sldId="343"/>
            <ac:spMk id="713" creationId="{00000000-0000-0000-0000-000000000000}"/>
          </ac:spMkLst>
        </pc:spChg>
        <pc:grpChg chg="del mod">
          <ac:chgData name="TRẦN VŨ VIỆT CƯỜNG" userId="S::19120465@student.hcmus.edu.vn::4f15b09d-57dd-4749-b793-3352b48c8692" providerId="AD" clId="Web-{E5D0DCCE-6B3D-B5A4-9C2C-4F2E199E4DDD}" dt="2022-05-23T13:32:52.338" v="169"/>
          <ac:grpSpMkLst>
            <pc:docMk/>
            <pc:sldMk cId="1487686169" sldId="343"/>
            <ac:grpSpMk id="2" creationId="{4076DA7F-D4EE-FEDB-B3AD-CB414F5D59F5}"/>
          </ac:grpSpMkLst>
        </pc:grpChg>
        <pc:grpChg chg="del mod">
          <ac:chgData name="TRẦN VŨ VIỆT CƯỜNG" userId="S::19120465@student.hcmus.edu.vn::4f15b09d-57dd-4749-b793-3352b48c8692" providerId="AD" clId="Web-{E5D0DCCE-6B3D-B5A4-9C2C-4F2E199E4DDD}" dt="2022-05-23T13:32:49.682" v="168"/>
          <ac:grpSpMkLst>
            <pc:docMk/>
            <pc:sldMk cId="1487686169" sldId="343"/>
            <ac:grpSpMk id="4" creationId="{9D740BA0-8D72-1FBC-CB88-B91B48F2BF52}"/>
          </ac:grpSpMkLst>
        </pc:grpChg>
        <pc:grpChg chg="topLvl">
          <ac:chgData name="TRẦN VŨ VIỆT CƯỜNG" userId="S::19120465@student.hcmus.edu.vn::4f15b09d-57dd-4749-b793-3352b48c8692" providerId="AD" clId="Web-{E5D0DCCE-6B3D-B5A4-9C2C-4F2E199E4DDD}" dt="2022-05-23T13:32:49.682" v="168"/>
          <ac:grpSpMkLst>
            <pc:docMk/>
            <pc:sldMk cId="1487686169" sldId="343"/>
            <ac:grpSpMk id="11" creationId="{7472AA0F-AB68-6475-2E5A-EC8A5DD39C46}"/>
          </ac:grpSpMkLst>
        </pc:grpChg>
        <pc:grpChg chg="topLvl">
          <ac:chgData name="TRẦN VŨ VIỆT CƯỜNG" userId="S::19120465@student.hcmus.edu.vn::4f15b09d-57dd-4749-b793-3352b48c8692" providerId="AD" clId="Web-{E5D0DCCE-6B3D-B5A4-9C2C-4F2E199E4DDD}" dt="2022-05-23T13:32:52.338" v="169"/>
          <ac:grpSpMkLst>
            <pc:docMk/>
            <pc:sldMk cId="1487686169" sldId="343"/>
            <ac:grpSpMk id="716" creationId="{00000000-0000-0000-0000-000000000000}"/>
          </ac:grpSpMkLst>
        </pc:grpChg>
        <pc:picChg chg="del topLvl">
          <ac:chgData name="TRẦN VŨ VIỆT CƯỜNG" userId="S::19120465@student.hcmus.edu.vn::4f15b09d-57dd-4749-b793-3352b48c8692" providerId="AD" clId="Web-{E5D0DCCE-6B3D-B5A4-9C2C-4F2E199E4DDD}" dt="2022-05-23T13:32:49.682" v="168"/>
          <ac:picMkLst>
            <pc:docMk/>
            <pc:sldMk cId="1487686169" sldId="343"/>
            <ac:picMk id="3" creationId="{6B2DC4CA-D355-DA49-A73C-AA4B77FE212F}"/>
          </ac:picMkLst>
        </pc:picChg>
        <pc:picChg chg="add mod">
          <ac:chgData name="TRẦN VŨ VIỆT CƯỜNG" userId="S::19120465@student.hcmus.edu.vn::4f15b09d-57dd-4749-b793-3352b48c8692" providerId="AD" clId="Web-{E5D0DCCE-6B3D-B5A4-9C2C-4F2E199E4DDD}" dt="2022-05-23T13:33:38.341" v="174" actId="14100"/>
          <ac:picMkLst>
            <pc:docMk/>
            <pc:sldMk cId="1487686169" sldId="343"/>
            <ac:picMk id="5" creationId="{9AAB3925-188F-D7A5-AC9C-178D815D9296}"/>
          </ac:picMkLst>
        </pc:picChg>
        <pc:picChg chg="del topLvl">
          <ac:chgData name="TRẦN VŨ VIỆT CƯỜNG" userId="S::19120465@student.hcmus.edu.vn::4f15b09d-57dd-4749-b793-3352b48c8692" providerId="AD" clId="Web-{E5D0DCCE-6B3D-B5A4-9C2C-4F2E199E4DDD}" dt="2022-05-23T13:32:52.338" v="169"/>
          <ac:picMkLst>
            <pc:docMk/>
            <pc:sldMk cId="1487686169" sldId="343"/>
            <ac:picMk id="6" creationId="{3527B54D-BB44-A3A9-6AA8-18EAF5894AA6}"/>
          </ac:picMkLst>
        </pc:picChg>
        <pc:picChg chg="add mod">
          <ac:chgData name="TRẦN VŨ VIỆT CƯỜNG" userId="S::19120465@student.hcmus.edu.vn::4f15b09d-57dd-4749-b793-3352b48c8692" providerId="AD" clId="Web-{E5D0DCCE-6B3D-B5A4-9C2C-4F2E199E4DDD}" dt="2022-05-23T13:34:43.423" v="179" actId="1076"/>
          <ac:picMkLst>
            <pc:docMk/>
            <pc:sldMk cId="1487686169" sldId="343"/>
            <ac:picMk id="7" creationId="{C3B3EBBA-A48D-DC7E-EA28-61796DBB4354}"/>
          </ac:picMkLst>
        </pc:picChg>
      </pc:sldChg>
      <pc:sldChg chg="modSp add del replId">
        <pc:chgData name="TRẦN VŨ VIỆT CƯỜNG" userId="S::19120465@student.hcmus.edu.vn::4f15b09d-57dd-4749-b793-3352b48c8692" providerId="AD" clId="Web-{E5D0DCCE-6B3D-B5A4-9C2C-4F2E199E4DDD}" dt="2022-05-23T13:23:19.570" v="95"/>
        <pc:sldMkLst>
          <pc:docMk/>
          <pc:sldMk cId="3803830758" sldId="343"/>
        </pc:sldMkLst>
        <pc:spChg chg="mod">
          <ac:chgData name="TRẦN VŨ VIỆT CƯỜNG" userId="S::19120465@student.hcmus.edu.vn::4f15b09d-57dd-4749-b793-3352b48c8692" providerId="AD" clId="Web-{E5D0DCCE-6B3D-B5A4-9C2C-4F2E199E4DDD}" dt="2022-05-23T13:23:14.257" v="94" actId="20577"/>
          <ac:spMkLst>
            <pc:docMk/>
            <pc:sldMk cId="3803830758" sldId="343"/>
            <ac:spMk id="17" creationId="{2D46E55E-ED38-432D-7043-BCBCEBE24B44}"/>
          </ac:spMkLst>
        </pc:spChg>
      </pc:sldChg>
      <pc:sldChg chg="modSp ord">
        <pc:chgData name="TRẦN VŨ VIỆT CƯỜNG" userId="S::19120465@student.hcmus.edu.vn::4f15b09d-57dd-4749-b793-3352b48c8692" providerId="AD" clId="Web-{E5D0DCCE-6B3D-B5A4-9C2C-4F2E199E4DDD}" dt="2022-05-23T14:57:22.446" v="1630" actId="20577"/>
        <pc:sldMkLst>
          <pc:docMk/>
          <pc:sldMk cId="641441174" sldId="344"/>
        </pc:sldMkLst>
        <pc:spChg chg="mod">
          <ac:chgData name="TRẦN VŨ VIỆT CƯỜNG" userId="S::19120465@student.hcmus.edu.vn::4f15b09d-57dd-4749-b793-3352b48c8692" providerId="AD" clId="Web-{E5D0DCCE-6B3D-B5A4-9C2C-4F2E199E4DDD}" dt="2022-05-23T13:56:05.028" v="764" actId="20577"/>
          <ac:spMkLst>
            <pc:docMk/>
            <pc:sldMk cId="641441174" sldId="344"/>
            <ac:spMk id="559" creationId="{00000000-0000-0000-0000-000000000000}"/>
          </ac:spMkLst>
        </pc:spChg>
        <pc:spChg chg="mod">
          <ac:chgData name="TRẦN VŨ VIỆT CƯỜNG" userId="S::19120465@student.hcmus.edu.vn::4f15b09d-57dd-4749-b793-3352b48c8692" providerId="AD" clId="Web-{E5D0DCCE-6B3D-B5A4-9C2C-4F2E199E4DDD}" dt="2022-05-23T14:57:22.446" v="1630" actId="20577"/>
          <ac:spMkLst>
            <pc:docMk/>
            <pc:sldMk cId="641441174" sldId="344"/>
            <ac:spMk id="560" creationId="{00000000-0000-0000-0000-000000000000}"/>
          </ac:spMkLst>
        </pc:spChg>
      </pc:sldChg>
      <pc:sldChg chg="modSp add replId">
        <pc:chgData name="TRẦN VŨ VIỆT CƯỜNG" userId="S::19120465@student.hcmus.edu.vn::4f15b09d-57dd-4749-b793-3352b48c8692" providerId="AD" clId="Web-{E5D0DCCE-6B3D-B5A4-9C2C-4F2E199E4DDD}" dt="2022-05-23T14:20:38.130" v="1122" actId="1076"/>
        <pc:sldMkLst>
          <pc:docMk/>
          <pc:sldMk cId="2287936262" sldId="345"/>
        </pc:sldMkLst>
        <pc:spChg chg="mod">
          <ac:chgData name="TRẦN VŨ VIỆT CƯỜNG" userId="S::19120465@student.hcmus.edu.vn::4f15b09d-57dd-4749-b793-3352b48c8692" providerId="AD" clId="Web-{E5D0DCCE-6B3D-B5A4-9C2C-4F2E199E4DDD}" dt="2022-05-23T14:02:39.458" v="871" actId="20577"/>
          <ac:spMkLst>
            <pc:docMk/>
            <pc:sldMk cId="2287936262" sldId="345"/>
            <ac:spMk id="559" creationId="{00000000-0000-0000-0000-000000000000}"/>
          </ac:spMkLst>
        </pc:spChg>
        <pc:spChg chg="mod">
          <ac:chgData name="TRẦN VŨ VIỆT CƯỜNG" userId="S::19120465@student.hcmus.edu.vn::4f15b09d-57dd-4749-b793-3352b48c8692" providerId="AD" clId="Web-{E5D0DCCE-6B3D-B5A4-9C2C-4F2E199E4DDD}" dt="2022-05-23T14:20:38.130" v="1122" actId="1076"/>
          <ac:spMkLst>
            <pc:docMk/>
            <pc:sldMk cId="2287936262" sldId="345"/>
            <ac:spMk id="560" creationId="{00000000-0000-0000-0000-000000000000}"/>
          </ac:spMkLst>
        </pc:spChg>
      </pc:sldChg>
      <pc:sldChg chg="modSp add ord replId">
        <pc:chgData name="TRẦN VŨ VIỆT CƯỜNG" userId="S::19120465@student.hcmus.edu.vn::4f15b09d-57dd-4749-b793-3352b48c8692" providerId="AD" clId="Web-{E5D0DCCE-6B3D-B5A4-9C2C-4F2E199E4DDD}" dt="2022-05-23T14:33:11.643" v="1279" actId="1076"/>
        <pc:sldMkLst>
          <pc:docMk/>
          <pc:sldMk cId="1232530797" sldId="346"/>
        </pc:sldMkLst>
        <pc:spChg chg="mod">
          <ac:chgData name="TRẦN VŨ VIỆT CƯỜNG" userId="S::19120465@student.hcmus.edu.vn::4f15b09d-57dd-4749-b793-3352b48c8692" providerId="AD" clId="Web-{E5D0DCCE-6B3D-B5A4-9C2C-4F2E199E4DDD}" dt="2022-05-23T14:33:11.643" v="1279" actId="1076"/>
          <ac:spMkLst>
            <pc:docMk/>
            <pc:sldMk cId="1232530797" sldId="346"/>
            <ac:spMk id="566" creationId="{00000000-0000-0000-0000-000000000000}"/>
          </ac:spMkLst>
        </pc:spChg>
        <pc:spChg chg="mod">
          <ac:chgData name="TRẦN VŨ VIỆT CƯỜNG" userId="S::19120465@student.hcmus.edu.vn::4f15b09d-57dd-4749-b793-3352b48c8692" providerId="AD" clId="Web-{E5D0DCCE-6B3D-B5A4-9C2C-4F2E199E4DDD}" dt="2022-05-23T14:33:01.439" v="1277" actId="1076"/>
          <ac:spMkLst>
            <pc:docMk/>
            <pc:sldMk cId="1232530797" sldId="346"/>
            <ac:spMk id="567" creationId="{00000000-0000-0000-0000-000000000000}"/>
          </ac:spMkLst>
        </pc:spChg>
        <pc:picChg chg="mod">
          <ac:chgData name="TRẦN VŨ VIỆT CƯỜNG" userId="S::19120465@student.hcmus.edu.vn::4f15b09d-57dd-4749-b793-3352b48c8692" providerId="AD" clId="Web-{E5D0DCCE-6B3D-B5A4-9C2C-4F2E199E4DDD}" dt="2022-05-23T14:33:05.924" v="1278" actId="1076"/>
          <ac:picMkLst>
            <pc:docMk/>
            <pc:sldMk cId="1232530797" sldId="346"/>
            <ac:picMk id="2" creationId="{254905FC-A692-4A07-A01C-6BBB7E95CF9F}"/>
          </ac:picMkLst>
        </pc:picChg>
      </pc:sldChg>
      <pc:sldChg chg="add ord replId">
        <pc:chgData name="TRẦN VŨ VIỆT CƯỜNG" userId="S::19120465@student.hcmus.edu.vn::4f15b09d-57dd-4749-b793-3352b48c8692" providerId="AD" clId="Web-{E5D0DCCE-6B3D-B5A4-9C2C-4F2E199E4DDD}" dt="2022-05-23T14:52:17.850" v="1574"/>
        <pc:sldMkLst>
          <pc:docMk/>
          <pc:sldMk cId="1795313327" sldId="347"/>
        </pc:sldMkLst>
      </pc:sldChg>
      <pc:sldChg chg="addSp delSp modSp add replId">
        <pc:chgData name="TRẦN VŨ VIỆT CƯỜNG" userId="S::19120465@student.hcmus.edu.vn::4f15b09d-57dd-4749-b793-3352b48c8692" providerId="AD" clId="Web-{E5D0DCCE-6B3D-B5A4-9C2C-4F2E199E4DDD}" dt="2022-05-23T14:46:06.516" v="1476" actId="1076"/>
        <pc:sldMkLst>
          <pc:docMk/>
          <pc:sldMk cId="720478110" sldId="348"/>
        </pc:sldMkLst>
        <pc:spChg chg="mod">
          <ac:chgData name="TRẦN VŨ VIỆT CƯỜNG" userId="S::19120465@student.hcmus.edu.vn::4f15b09d-57dd-4749-b793-3352b48c8692" providerId="AD" clId="Web-{E5D0DCCE-6B3D-B5A4-9C2C-4F2E199E4DDD}" dt="2022-05-23T14:45:35.483" v="1466" actId="20577"/>
          <ac:spMkLst>
            <pc:docMk/>
            <pc:sldMk cId="720478110" sldId="348"/>
            <ac:spMk id="577" creationId="{00000000-0000-0000-0000-000000000000}"/>
          </ac:spMkLst>
        </pc:spChg>
        <pc:picChg chg="del">
          <ac:chgData name="TRẦN VŨ VIỆT CƯỜNG" userId="S::19120465@student.hcmus.edu.vn::4f15b09d-57dd-4749-b793-3352b48c8692" providerId="AD" clId="Web-{E5D0DCCE-6B3D-B5A4-9C2C-4F2E199E4DDD}" dt="2022-05-23T14:45:41.421" v="1468"/>
          <ac:picMkLst>
            <pc:docMk/>
            <pc:sldMk cId="720478110" sldId="348"/>
            <ac:picMk id="2" creationId="{61A4877F-32B6-A80A-1234-0E9E17F724D1}"/>
          </ac:picMkLst>
        </pc:picChg>
        <pc:picChg chg="add mod">
          <ac:chgData name="TRẦN VŨ VIỆT CƯỜNG" userId="S::19120465@student.hcmus.edu.vn::4f15b09d-57dd-4749-b793-3352b48c8692" providerId="AD" clId="Web-{E5D0DCCE-6B3D-B5A4-9C2C-4F2E199E4DDD}" dt="2022-05-23T14:46:06.516" v="1476" actId="1076"/>
          <ac:picMkLst>
            <pc:docMk/>
            <pc:sldMk cId="720478110" sldId="348"/>
            <ac:picMk id="3" creationId="{3387209C-3FF7-7921-120C-99CDAA7B8B23}"/>
          </ac:picMkLst>
        </pc:picChg>
        <pc:picChg chg="add del">
          <ac:chgData name="TRẦN VŨ VIỆT CƯỜNG" userId="S::19120465@student.hcmus.edu.vn::4f15b09d-57dd-4749-b793-3352b48c8692" providerId="AD" clId="Web-{E5D0DCCE-6B3D-B5A4-9C2C-4F2E199E4DDD}" dt="2022-05-23T14:46:02" v="1475"/>
          <ac:picMkLst>
            <pc:docMk/>
            <pc:sldMk cId="720478110" sldId="348"/>
            <ac:picMk id="4" creationId="{6AC4D949-73D9-D33A-12B8-D3C4E3DF3151}"/>
          </ac:picMkLst>
        </pc:picChg>
      </pc:sldChg>
      <pc:sldChg chg="addSp delSp modSp add ord replId">
        <pc:chgData name="TRẦN VŨ VIỆT CƯỜNG" userId="S::19120465@student.hcmus.edu.vn::4f15b09d-57dd-4749-b793-3352b48c8692" providerId="AD" clId="Web-{E5D0DCCE-6B3D-B5A4-9C2C-4F2E199E4DDD}" dt="2022-05-23T15:06:14.758" v="1905" actId="20577"/>
        <pc:sldMkLst>
          <pc:docMk/>
          <pc:sldMk cId="2875817202" sldId="349"/>
        </pc:sldMkLst>
        <pc:spChg chg="add del mod">
          <ac:chgData name="TRẦN VŨ VIỆT CƯỜNG" userId="S::19120465@student.hcmus.edu.vn::4f15b09d-57dd-4749-b793-3352b48c8692" providerId="AD" clId="Web-{E5D0DCCE-6B3D-B5A4-9C2C-4F2E199E4DDD}" dt="2022-05-23T14:59:45.689" v="1636"/>
          <ac:spMkLst>
            <pc:docMk/>
            <pc:sldMk cId="2875817202" sldId="349"/>
            <ac:spMk id="3" creationId="{7C6CBB75-BBFA-49A7-2599-B3E2C75DF6C5}"/>
          </ac:spMkLst>
        </pc:spChg>
        <pc:spChg chg="add mod">
          <ac:chgData name="TRẦN VŨ VIỆT CƯỜNG" userId="S::19120465@student.hcmus.edu.vn::4f15b09d-57dd-4749-b793-3352b48c8692" providerId="AD" clId="Web-{E5D0DCCE-6B3D-B5A4-9C2C-4F2E199E4DDD}" dt="2022-05-23T14:59:54.517" v="1637"/>
          <ac:spMkLst>
            <pc:docMk/>
            <pc:sldMk cId="2875817202" sldId="349"/>
            <ac:spMk id="4" creationId="{98304676-5AB3-1AD1-8B2E-0A8BC8646F7B}"/>
          </ac:spMkLst>
        </pc:spChg>
        <pc:spChg chg="mod">
          <ac:chgData name="TRẦN VŨ VIỆT CƯỜNG" userId="S::19120465@student.hcmus.edu.vn::4f15b09d-57dd-4749-b793-3352b48c8692" providerId="AD" clId="Web-{E5D0DCCE-6B3D-B5A4-9C2C-4F2E199E4DDD}" dt="2022-05-23T15:05:12.520" v="1758" actId="20577"/>
          <ac:spMkLst>
            <pc:docMk/>
            <pc:sldMk cId="2875817202" sldId="349"/>
            <ac:spMk id="577" creationId="{00000000-0000-0000-0000-000000000000}"/>
          </ac:spMkLst>
        </pc:spChg>
        <pc:spChg chg="del">
          <ac:chgData name="TRẦN VŨ VIỆT CƯỜNG" userId="S::19120465@student.hcmus.edu.vn::4f15b09d-57dd-4749-b793-3352b48c8692" providerId="AD" clId="Web-{E5D0DCCE-6B3D-B5A4-9C2C-4F2E199E4DDD}" dt="2022-05-23T14:59:44.267" v="1635"/>
          <ac:spMkLst>
            <pc:docMk/>
            <pc:sldMk cId="2875817202" sldId="349"/>
            <ac:spMk id="578" creationId="{00000000-0000-0000-0000-000000000000}"/>
          </ac:spMkLst>
        </pc:spChg>
        <pc:spChg chg="mod">
          <ac:chgData name="TRẦN VŨ VIỆT CƯỜNG" userId="S::19120465@student.hcmus.edu.vn::4f15b09d-57dd-4749-b793-3352b48c8692" providerId="AD" clId="Web-{E5D0DCCE-6B3D-B5A4-9C2C-4F2E199E4DDD}" dt="2022-05-23T15:06:14.758" v="1905" actId="20577"/>
          <ac:spMkLst>
            <pc:docMk/>
            <pc:sldMk cId="2875817202" sldId="349"/>
            <ac:spMk id="579" creationId="{00000000-0000-0000-0000-000000000000}"/>
          </ac:spMkLst>
        </pc:spChg>
      </pc:sldChg>
      <pc:sldChg chg="addSp delSp modSp add ord replId">
        <pc:chgData name="TRẦN VŨ VIỆT CƯỜNG" userId="S::19120465@student.hcmus.edu.vn::4f15b09d-57dd-4749-b793-3352b48c8692" providerId="AD" clId="Web-{E5D0DCCE-6B3D-B5A4-9C2C-4F2E199E4DDD}" dt="2022-05-23T15:15:25.931" v="2048" actId="20577"/>
        <pc:sldMkLst>
          <pc:docMk/>
          <pc:sldMk cId="1188761595" sldId="350"/>
        </pc:sldMkLst>
        <pc:spChg chg="add del mod">
          <ac:chgData name="TRẦN VŨ VIỆT CƯỜNG" userId="S::19120465@student.hcmus.edu.vn::4f15b09d-57dd-4749-b793-3352b48c8692" providerId="AD" clId="Web-{E5D0DCCE-6B3D-B5A4-9C2C-4F2E199E4DDD}" dt="2022-05-23T15:14:00.410" v="2018"/>
          <ac:spMkLst>
            <pc:docMk/>
            <pc:sldMk cId="1188761595" sldId="350"/>
            <ac:spMk id="3" creationId="{5ADD3922-E66D-2778-DA47-9C66D3D2A1EB}"/>
          </ac:spMkLst>
        </pc:spChg>
        <pc:spChg chg="del">
          <ac:chgData name="TRẦN VŨ VIỆT CƯỜNG" userId="S::19120465@student.hcmus.edu.vn::4f15b09d-57dd-4749-b793-3352b48c8692" providerId="AD" clId="Web-{E5D0DCCE-6B3D-B5A4-9C2C-4F2E199E4DDD}" dt="2022-05-23T15:13:56.863" v="2017"/>
          <ac:spMkLst>
            <pc:docMk/>
            <pc:sldMk cId="1188761595" sldId="350"/>
            <ac:spMk id="4" creationId="{98304676-5AB3-1AD1-8B2E-0A8BC8646F7B}"/>
          </ac:spMkLst>
        </pc:spChg>
        <pc:spChg chg="add mod">
          <ac:chgData name="TRẦN VŨ VIỆT CƯỜNG" userId="S::19120465@student.hcmus.edu.vn::4f15b09d-57dd-4749-b793-3352b48c8692" providerId="AD" clId="Web-{E5D0DCCE-6B3D-B5A4-9C2C-4F2E199E4DDD}" dt="2022-05-23T15:14:03.504" v="2019"/>
          <ac:spMkLst>
            <pc:docMk/>
            <pc:sldMk cId="1188761595" sldId="350"/>
            <ac:spMk id="5" creationId="{CCAB191A-A052-6834-60CF-F138B4BC3E94}"/>
          </ac:spMkLst>
        </pc:spChg>
        <pc:spChg chg="mod">
          <ac:chgData name="TRẦN VŨ VIỆT CƯỜNG" userId="S::19120465@student.hcmus.edu.vn::4f15b09d-57dd-4749-b793-3352b48c8692" providerId="AD" clId="Web-{E5D0DCCE-6B3D-B5A4-9C2C-4F2E199E4DDD}" dt="2022-05-23T15:14:36.538" v="2031" actId="20577"/>
          <ac:spMkLst>
            <pc:docMk/>
            <pc:sldMk cId="1188761595" sldId="350"/>
            <ac:spMk id="577" creationId="{00000000-0000-0000-0000-000000000000}"/>
          </ac:spMkLst>
        </pc:spChg>
        <pc:spChg chg="mod">
          <ac:chgData name="TRẦN VŨ VIỆT CƯỜNG" userId="S::19120465@student.hcmus.edu.vn::4f15b09d-57dd-4749-b793-3352b48c8692" providerId="AD" clId="Web-{E5D0DCCE-6B3D-B5A4-9C2C-4F2E199E4DDD}" dt="2022-05-23T15:15:25.931" v="2048" actId="20577"/>
          <ac:spMkLst>
            <pc:docMk/>
            <pc:sldMk cId="1188761595" sldId="350"/>
            <ac:spMk id="579" creationId="{00000000-0000-0000-0000-000000000000}"/>
          </ac:spMkLst>
        </pc:spChg>
      </pc:sldChg>
      <pc:sldChg chg="addSp delSp modSp add del ord replId">
        <pc:chgData name="TRẦN VŨ VIỆT CƯỜNG" userId="S::19120465@student.hcmus.edu.vn::4f15b09d-57dd-4749-b793-3352b48c8692" providerId="AD" clId="Web-{E5D0DCCE-6B3D-B5A4-9C2C-4F2E199E4DDD}" dt="2022-05-23T15:11:26.058" v="2014"/>
        <pc:sldMkLst>
          <pc:docMk/>
          <pc:sldMk cId="2002316110" sldId="350"/>
        </pc:sldMkLst>
        <pc:spChg chg="add del mod">
          <ac:chgData name="TRẦN VŨ VIỆT CƯỜNG" userId="S::19120465@student.hcmus.edu.vn::4f15b09d-57dd-4749-b793-3352b48c8692" providerId="AD" clId="Web-{E5D0DCCE-6B3D-B5A4-9C2C-4F2E199E4DDD}" dt="2022-05-23T15:09:59.271" v="1952"/>
          <ac:spMkLst>
            <pc:docMk/>
            <pc:sldMk cId="2002316110" sldId="350"/>
            <ac:spMk id="3" creationId="{1653E4B3-FC76-923D-C9CA-EF2111F1392F}"/>
          </ac:spMkLst>
        </pc:spChg>
        <pc:spChg chg="del">
          <ac:chgData name="TRẦN VŨ VIỆT CƯỜNG" userId="S::19120465@student.hcmus.edu.vn::4f15b09d-57dd-4749-b793-3352b48c8692" providerId="AD" clId="Web-{E5D0DCCE-6B3D-B5A4-9C2C-4F2E199E4DDD}" dt="2022-05-23T15:09:40.005" v="1951"/>
          <ac:spMkLst>
            <pc:docMk/>
            <pc:sldMk cId="2002316110" sldId="350"/>
            <ac:spMk id="4" creationId="{98304676-5AB3-1AD1-8B2E-0A8BC8646F7B}"/>
          </ac:spMkLst>
        </pc:spChg>
        <pc:spChg chg="add mod">
          <ac:chgData name="TRẦN VŨ VIỆT CƯỜNG" userId="S::19120465@student.hcmus.edu.vn::4f15b09d-57dd-4749-b793-3352b48c8692" providerId="AD" clId="Web-{E5D0DCCE-6B3D-B5A4-9C2C-4F2E199E4DDD}" dt="2022-05-23T15:10:04.709" v="1953"/>
          <ac:spMkLst>
            <pc:docMk/>
            <pc:sldMk cId="2002316110" sldId="350"/>
            <ac:spMk id="5" creationId="{7EA63C54-F8EA-759B-3F6A-40B906A52F8F}"/>
          </ac:spMkLst>
        </pc:spChg>
        <pc:spChg chg="mod">
          <ac:chgData name="TRẦN VŨ VIỆT CƯỜNG" userId="S::19120465@student.hcmus.edu.vn::4f15b09d-57dd-4749-b793-3352b48c8692" providerId="AD" clId="Web-{E5D0DCCE-6B3D-B5A4-9C2C-4F2E199E4DDD}" dt="2022-05-23T15:11:02.353" v="2013" actId="20577"/>
          <ac:spMkLst>
            <pc:docMk/>
            <pc:sldMk cId="2002316110" sldId="350"/>
            <ac:spMk id="577" creationId="{00000000-0000-0000-0000-000000000000}"/>
          </ac:spMkLst>
        </pc:spChg>
      </pc:sldChg>
      <pc:sldChg chg="addSp delSp modSp add ord replId">
        <pc:chgData name="TRẦN VŨ VIỆT CƯỜNG" userId="S::19120465@student.hcmus.edu.vn::4f15b09d-57dd-4749-b793-3352b48c8692" providerId="AD" clId="Web-{E5D0DCCE-6B3D-B5A4-9C2C-4F2E199E4DDD}" dt="2022-05-23T15:17:02.890" v="2076"/>
        <pc:sldMkLst>
          <pc:docMk/>
          <pc:sldMk cId="2675290637" sldId="351"/>
        </pc:sldMkLst>
        <pc:spChg chg="del">
          <ac:chgData name="TRẦN VŨ VIỆT CƯỜNG" userId="S::19120465@student.hcmus.edu.vn::4f15b09d-57dd-4749-b793-3352b48c8692" providerId="AD" clId="Web-{E5D0DCCE-6B3D-B5A4-9C2C-4F2E199E4DDD}" dt="2022-05-23T15:16:57.296" v="2074"/>
          <ac:spMkLst>
            <pc:docMk/>
            <pc:sldMk cId="2675290637" sldId="351"/>
            <ac:spMk id="4" creationId="{ACC39276-BA48-82D3-56F0-8BA70AF8073D}"/>
          </ac:spMkLst>
        </pc:spChg>
        <pc:spChg chg="mod">
          <ac:chgData name="TRẦN VŨ VIỆT CƯỜNG" userId="S::19120465@student.hcmus.edu.vn::4f15b09d-57dd-4749-b793-3352b48c8692" providerId="AD" clId="Web-{E5D0DCCE-6B3D-B5A4-9C2C-4F2E199E4DDD}" dt="2022-05-23T15:16:41.467" v="2067" actId="1076"/>
          <ac:spMkLst>
            <pc:docMk/>
            <pc:sldMk cId="2675290637" sldId="351"/>
            <ac:spMk id="7" creationId="{1C60AE4B-8EE3-4665-D6EA-4AED7999D0D9}"/>
          </ac:spMkLst>
        </pc:spChg>
        <pc:spChg chg="add del mod">
          <ac:chgData name="TRẦN VŨ VIỆT CƯỜNG" userId="S::19120465@student.hcmus.edu.vn::4f15b09d-57dd-4749-b793-3352b48c8692" providerId="AD" clId="Web-{E5D0DCCE-6B3D-B5A4-9C2C-4F2E199E4DDD}" dt="2022-05-23T15:17:00.218" v="2075"/>
          <ac:spMkLst>
            <pc:docMk/>
            <pc:sldMk cId="2675290637" sldId="351"/>
            <ac:spMk id="10" creationId="{0EC28F87-4A6B-45C2-90C2-92A329A38C15}"/>
          </ac:spMkLst>
        </pc:spChg>
        <pc:spChg chg="mod">
          <ac:chgData name="TRẦN VŨ VIỆT CƯỜNG" userId="S::19120465@student.hcmus.edu.vn::4f15b09d-57dd-4749-b793-3352b48c8692" providerId="AD" clId="Web-{E5D0DCCE-6B3D-B5A4-9C2C-4F2E199E4DDD}" dt="2022-05-23T15:16:51.858" v="2073" actId="20577"/>
          <ac:spMkLst>
            <pc:docMk/>
            <pc:sldMk cId="2675290637" sldId="351"/>
            <ac:spMk id="11" creationId="{7A7B2930-72D4-FBFD-813F-184A6DDACAFF}"/>
          </ac:spMkLst>
        </pc:spChg>
        <pc:spChg chg="add mod">
          <ac:chgData name="TRẦN VŨ VIỆT CƯỜNG" userId="S::19120465@student.hcmus.edu.vn::4f15b09d-57dd-4749-b793-3352b48c8692" providerId="AD" clId="Web-{E5D0DCCE-6B3D-B5A4-9C2C-4F2E199E4DDD}" dt="2022-05-23T15:17:02.890" v="2076"/>
          <ac:spMkLst>
            <pc:docMk/>
            <pc:sldMk cId="2675290637" sldId="351"/>
            <ac:spMk id="12" creationId="{9E0BA52B-E4B9-951C-1672-22A8942D245A}"/>
          </ac:spMkLst>
        </pc:spChg>
        <pc:picChg chg="add mod">
          <ac:chgData name="TRẦN VŨ VIỆT CƯỜNG" userId="S::19120465@student.hcmus.edu.vn::4f15b09d-57dd-4749-b793-3352b48c8692" providerId="AD" clId="Web-{E5D0DCCE-6B3D-B5A4-9C2C-4F2E199E4DDD}" dt="2022-05-23T15:16:00.542" v="2054" actId="1076"/>
          <ac:picMkLst>
            <pc:docMk/>
            <pc:sldMk cId="2675290637" sldId="351"/>
            <ac:picMk id="2" creationId="{9E536248-000F-2B79-9324-5CFB391C65C0}"/>
          </ac:picMkLst>
        </pc:picChg>
        <pc:picChg chg="add mod">
          <ac:chgData name="TRẦN VŨ VIỆT CƯỜNG" userId="S::19120465@student.hcmus.edu.vn::4f15b09d-57dd-4749-b793-3352b48c8692" providerId="AD" clId="Web-{E5D0DCCE-6B3D-B5A4-9C2C-4F2E199E4DDD}" dt="2022-05-23T15:16:23.403" v="2059" actId="1076"/>
          <ac:picMkLst>
            <pc:docMk/>
            <pc:sldMk cId="2675290637" sldId="351"/>
            <ac:picMk id="3" creationId="{DB2242E9-DA7B-54BD-9330-A0DAB03CE303}"/>
          </ac:picMkLst>
        </pc:picChg>
        <pc:picChg chg="del">
          <ac:chgData name="TRẦN VŨ VIỆT CƯỜNG" userId="S::19120465@student.hcmus.edu.vn::4f15b09d-57dd-4749-b793-3352b48c8692" providerId="AD" clId="Web-{E5D0DCCE-6B3D-B5A4-9C2C-4F2E199E4DDD}" dt="2022-05-23T15:15:58.042" v="2053"/>
          <ac:picMkLst>
            <pc:docMk/>
            <pc:sldMk cId="2675290637" sldId="351"/>
            <ac:picMk id="5" creationId="{803C2CF9-EEE6-A753-EE34-84B1DECEC977}"/>
          </ac:picMkLst>
        </pc:picChg>
        <pc:picChg chg="del">
          <ac:chgData name="TRẦN VŨ VIỆT CƯỜNG" userId="S::19120465@student.hcmus.edu.vn::4f15b09d-57dd-4749-b793-3352b48c8692" providerId="AD" clId="Web-{E5D0DCCE-6B3D-B5A4-9C2C-4F2E199E4DDD}" dt="2022-05-23T15:16:18.887" v="2058"/>
          <ac:picMkLst>
            <pc:docMk/>
            <pc:sldMk cId="2675290637" sldId="351"/>
            <ac:picMk id="6" creationId="{C902D2E5-6629-E5D9-C342-D99B673BC7CA}"/>
          </ac:picMkLst>
        </pc:picChg>
      </pc:sldChg>
      <pc:sldChg chg="add replId">
        <pc:chgData name="TRẦN VŨ VIỆT CƯỜNG" userId="S::19120465@student.hcmus.edu.vn::4f15b09d-57dd-4749-b793-3352b48c8692" providerId="AD" clId="Web-{E5D0DCCE-6B3D-B5A4-9C2C-4F2E199E4DDD}" dt="2022-05-23T15:17:24.516" v="2077"/>
        <pc:sldMkLst>
          <pc:docMk/>
          <pc:sldMk cId="1175687476" sldId="352"/>
        </pc:sldMkLst>
      </pc:sldChg>
      <pc:sldChg chg="addSp delSp modSp add ord replId">
        <pc:chgData name="TRẦN VŨ VIỆT CƯỜNG" userId="S::19120465@student.hcmus.edu.vn::4f15b09d-57dd-4749-b793-3352b48c8692" providerId="AD" clId="Web-{E5D0DCCE-6B3D-B5A4-9C2C-4F2E199E4DDD}" dt="2022-05-23T15:22:08.220" v="2166" actId="14100"/>
        <pc:sldMkLst>
          <pc:docMk/>
          <pc:sldMk cId="865939878" sldId="353"/>
        </pc:sldMkLst>
        <pc:spChg chg="mod">
          <ac:chgData name="TRẦN VŨ VIỆT CƯỜNG" userId="S::19120465@student.hcmus.edu.vn::4f15b09d-57dd-4749-b793-3352b48c8692" providerId="AD" clId="Web-{E5D0DCCE-6B3D-B5A4-9C2C-4F2E199E4DDD}" dt="2022-05-23T15:22:08.220" v="2166" actId="14100"/>
          <ac:spMkLst>
            <pc:docMk/>
            <pc:sldMk cId="865939878" sldId="353"/>
            <ac:spMk id="2" creationId="{A1C7D168-D7AA-1A1A-7A1F-98B4283F23F1}"/>
          </ac:spMkLst>
        </pc:spChg>
        <pc:spChg chg="add del mod">
          <ac:chgData name="TRẦN VŨ VIỆT CƯỜNG" userId="S::19120465@student.hcmus.edu.vn::4f15b09d-57dd-4749-b793-3352b48c8692" providerId="AD" clId="Web-{E5D0DCCE-6B3D-B5A4-9C2C-4F2E199E4DDD}" dt="2022-05-23T15:19:19.382" v="2114"/>
          <ac:spMkLst>
            <pc:docMk/>
            <pc:sldMk cId="865939878" sldId="353"/>
            <ac:spMk id="4" creationId="{2D4A1F7E-2DBA-DBC8-57BA-F48EF8046083}"/>
          </ac:spMkLst>
        </pc:spChg>
        <pc:spChg chg="add del mod">
          <ac:chgData name="TRẦN VŨ VIỆT CƯỜNG" userId="S::19120465@student.hcmus.edu.vn::4f15b09d-57dd-4749-b793-3352b48c8692" providerId="AD" clId="Web-{E5D0DCCE-6B3D-B5A4-9C2C-4F2E199E4DDD}" dt="2022-05-23T15:20:41.356" v="2122"/>
          <ac:spMkLst>
            <pc:docMk/>
            <pc:sldMk cId="865939878" sldId="353"/>
            <ac:spMk id="8" creationId="{81444D34-9D40-802B-4BF4-9E9C798FCBF3}"/>
          </ac:spMkLst>
        </pc:spChg>
        <pc:spChg chg="add del">
          <ac:chgData name="TRẦN VŨ VIỆT CƯỜNG" userId="S::19120465@student.hcmus.edu.vn::4f15b09d-57dd-4749-b793-3352b48c8692" providerId="AD" clId="Web-{E5D0DCCE-6B3D-B5A4-9C2C-4F2E199E4DDD}" dt="2022-05-23T15:20:39.668" v="2121"/>
          <ac:spMkLst>
            <pc:docMk/>
            <pc:sldMk cId="865939878" sldId="353"/>
            <ac:spMk id="713" creationId="{00000000-0000-0000-0000-000000000000}"/>
          </ac:spMkLst>
        </pc:spChg>
        <pc:picChg chg="add mod">
          <ac:chgData name="TRẦN VŨ VIỆT CƯỜNG" userId="S::19120465@student.hcmus.edu.vn::4f15b09d-57dd-4749-b793-3352b48c8692" providerId="AD" clId="Web-{E5D0DCCE-6B3D-B5A4-9C2C-4F2E199E4DDD}" dt="2022-05-23T15:20:35.480" v="2120" actId="14100"/>
          <ac:picMkLst>
            <pc:docMk/>
            <pc:sldMk cId="865939878" sldId="353"/>
            <ac:picMk id="5" creationId="{483464C0-27DC-0336-3CB3-50F99B627943}"/>
          </ac:picMkLst>
        </pc:picChg>
        <pc:picChg chg="del">
          <ac:chgData name="TRẦN VŨ VIỆT CƯỜNG" userId="S::19120465@student.hcmus.edu.vn::4f15b09d-57dd-4749-b793-3352b48c8692" providerId="AD" clId="Web-{E5D0DCCE-6B3D-B5A4-9C2C-4F2E199E4DDD}" dt="2022-05-23T15:20:14.167" v="2115"/>
          <ac:picMkLst>
            <pc:docMk/>
            <pc:sldMk cId="865939878" sldId="353"/>
            <ac:picMk id="6" creationId="{A6D7AE46-8DAE-43EA-789A-774167AA9C1E}"/>
          </ac:picMkLst>
        </pc:picChg>
      </pc:sldChg>
    </pc:docChg>
  </pc:docChgLst>
</pc:chgInfo>
</file>

<file path=ppt/comments/modernComment_10F_0.xml><?xml version="1.0" encoding="utf-8"?>
<p188:cmLst xmlns:a="http://schemas.openxmlformats.org/drawingml/2006/main" xmlns:r="http://schemas.openxmlformats.org/officeDocument/2006/relationships" xmlns:p188="http://schemas.microsoft.com/office/powerpoint/2018/8/main">
  <p188:cm id="{55AB6607-E1A2-4399-A699-4E23A46361B6}" authorId="{4ECF995C-9806-0E7A-A441-437AC824FD61}" status="resolved" created="2022-05-22T06:50:48.494" complete="100000">
    <ac:txMkLst xmlns:ac="http://schemas.microsoft.com/office/drawing/2013/main/command">
      <pc:docMk xmlns:pc="http://schemas.microsoft.com/office/powerpoint/2013/main/command"/>
      <pc:sldMk xmlns:pc="http://schemas.microsoft.com/office/powerpoint/2013/main/command" cId="0" sldId="271"/>
      <ac:spMk id="650" creationId="{00000000-0000-0000-0000-000000000000}"/>
      <ac:txMk cp="0" len="59">
        <ac:context len="60" hash="3052552560"/>
      </ac:txMk>
    </ac:txMkLst>
    <p188:pos x="5652825" y="260690"/>
    <p188:txBody>
      <a:bodyPr/>
      <a:lstStyle/>
      <a:p>
        <a:r>
          <a:rPr lang="vi-VN"/>
          <a:t>Nhu cầu trong lĩnh vực gì nên ghi rõ</a:t>
        </a:r>
      </a:p>
    </p188:txBody>
  </p188:cm>
  <p188:cm id="{3AC68EF6-B1BC-47B8-B57D-82C39E484A8D}" authorId="{D41D1420-903D-6CC4-4FDB-EE42E3C0E4F0}" status="resolved" created="2022-05-22T11:12:52.688" complete="100000">
    <ac:txMkLst xmlns:ac="http://schemas.microsoft.com/office/drawing/2013/main/command">
      <pc:docMk xmlns:pc="http://schemas.microsoft.com/office/powerpoint/2013/main/command"/>
      <pc:sldMk xmlns:pc="http://schemas.microsoft.com/office/powerpoint/2013/main/command" cId="0" sldId="271"/>
      <ac:spMk id="650" creationId="{00000000-0000-0000-0000-000000000000}"/>
      <ac:txMk cp="44" len="15">
        <ac:context len="60" hash="3052552560"/>
      </ac:txMk>
    </ac:txMkLst>
    <p188:pos x="5783035" y="224517"/>
    <p188:replyLst>
      <p188:reply id="{EFDB329A-1F2D-4469-990C-0D2F80233706}" authorId="{090B0F75-3FE6-F6A0-4F0B-FF5800D3969D}" created="2022-05-23T12:26:05.214">
        <p188:txBody>
          <a:bodyPr/>
          <a:lstStyle/>
          <a:p>
            <a:r>
              <a:rPr lang="en-US"/>
              <a:t>anh làm 60% là cả hai loại là tìm và làm gia sư đó em ...
Nên hôm qua anh mới ghi là trong "lĩnh vực này", vì 2 dòng ở trên đều đã đề cập đến "gia sư" rất nhiều, nên anh nghĩ khi người đọc "lĩnh vực này" cũng sẽ liên tưởng đến "gia sư", hơn nữa còn người thuyết trình để diễn giải ý nghĩa của slide nữa</a:t>
            </a:r>
          </a:p>
        </p188:txBody>
      </p188:reply>
    </p188:replyLst>
    <p188:txBody>
      <a:bodyPr/>
      <a:lstStyle/>
      <a:p>
        <a:r>
          <a:rPr lang="en-US"/>
          <a:t>Lĩnh vực gia sư là tìm gia sư hay làm gia sư</a:t>
        </a:r>
      </a:p>
    </p188:txBody>
  </p188:cm>
  <p188:cm id="{8CDF4CCE-275E-48A5-BEE3-0400364B4E15}" authorId="{97594AE5-CD9C-6748-2436-7890C4BDB920}" status="resolved" created="2022-05-23T12:31:55.417" complete="100000">
    <ac:deMkLst xmlns:ac="http://schemas.microsoft.com/office/drawing/2013/main/command">
      <pc:docMk xmlns:pc="http://schemas.microsoft.com/office/powerpoint/2013/main/command"/>
      <pc:sldMk xmlns:pc="http://schemas.microsoft.com/office/powerpoint/2013/main/command" cId="0" sldId="271"/>
      <ac:spMk id="648" creationId="{00000000-0000-0000-0000-000000000000}"/>
    </ac:deMkLst>
    <p188:txBody>
      <a:bodyPr/>
      <a:lstStyle/>
      <a:p>
        <a:r>
          <a:rPr lang="en-US"/>
          <a:t>em nghĩ là có nhu cầu chứ có muốn hơi kì ạ :&lt;</a:t>
        </a:r>
      </a:p>
    </p188:txBody>
  </p188:cm>
  <p188:cm id="{F9970ADD-D2A1-4E80-82E6-D56F61074579}" authorId="{97594AE5-CD9C-6748-2436-7890C4BDB920}" status="resolved" created="2022-05-23T12:44:33.093" complete="100000">
    <ac:deMkLst xmlns:ac="http://schemas.microsoft.com/office/drawing/2013/main/command">
      <pc:docMk xmlns:pc="http://schemas.microsoft.com/office/powerpoint/2013/main/command"/>
      <pc:sldMk xmlns:pc="http://schemas.microsoft.com/office/powerpoint/2013/main/command" cId="0" sldId="271"/>
      <ac:cxnSpMk id="654" creationId="{00000000-0000-0000-0000-000000000000}"/>
    </ac:deMkLst>
    <p188:txBody>
      <a:bodyPr/>
      <a:lstStyle/>
      <a:p>
        <a:r>
          <a:rPr lang="en-US"/>
          <a:t>nếu trên người tìm cvgs có phần trăm thì ở dưới thuê gia sư thêm phần trăm cho cân xứng nhe ạ</a:t>
        </a:r>
      </a:p>
    </p188:txBody>
  </p188:cm>
  <p188:cm id="{F529A29B-9514-4B11-8C97-846E38A4F613}" authorId="{4ECF995C-9806-0E7A-A441-437AC824FD61}" status="resolved" created="2022-05-23T12:46:28.594" complete="100000">
    <ac:txMkLst xmlns:ac="http://schemas.microsoft.com/office/drawing/2013/main/command">
      <pc:docMk xmlns:pc="http://schemas.microsoft.com/office/powerpoint/2013/main/command"/>
      <pc:sldMk xmlns:pc="http://schemas.microsoft.com/office/powerpoint/2013/main/command" cId="0" sldId="271"/>
      <ac:spMk id="648" creationId="{00000000-0000-0000-0000-000000000000}"/>
      <ac:txMk cp="0" len="96">
        <ac:context len="97" hash="177310366"/>
      </ac:txMk>
    </ac:txMkLst>
    <p188:pos x="4652907" y="257374"/>
    <p188:txBody>
      <a:bodyPr/>
      <a:lstStyle/>
      <a:p>
        <a:r>
          <a:rPr lang="vi-VN"/>
          <a:t>Số lượng người tham gia chưa đủ, mới có 153 người nha anh</a:t>
        </a:r>
      </a:p>
    </p188:txBody>
  </p188:cm>
</p188:cmLst>
</file>

<file path=ppt/comments/modernComment_116_0.xml><?xml version="1.0" encoding="utf-8"?>
<p188:cmLst xmlns:a="http://schemas.openxmlformats.org/drawingml/2006/main" xmlns:r="http://schemas.openxmlformats.org/officeDocument/2006/relationships" xmlns:p188="http://schemas.microsoft.com/office/powerpoint/2018/8/main">
  <p188:cm id="{A44E1DA2-38CB-485C-A990-D8AC409B3347}" authorId="{97594AE5-CD9C-6748-2436-7890C4BDB920}" status="resolved" created="2022-05-23T12:42:04.058" complete="100000">
    <pc:sldMkLst xmlns:pc="http://schemas.microsoft.com/office/powerpoint/2013/main/command">
      <pc:docMk/>
      <pc:sldMk cId="0" sldId="278"/>
    </pc:sldMkLst>
    <p188:txBody>
      <a:bodyPr/>
      <a:lstStyle/>
      <a:p>
        <a:r>
          <a:rPr lang="en-US"/>
          <a:t>Anh nên thêm cái slide Q&amp;A nhe ạ</a:t>
        </a:r>
      </a:p>
    </p188:txBody>
  </p188:cm>
</p188:cmLst>
</file>

<file path=ppt/comments/modernComment_120_0.xml><?xml version="1.0" encoding="utf-8"?>
<p188:cmLst xmlns:a="http://schemas.openxmlformats.org/drawingml/2006/main" xmlns:r="http://schemas.openxmlformats.org/officeDocument/2006/relationships" xmlns:p188="http://schemas.microsoft.com/office/powerpoint/2018/8/main">
  <p188:cm id="{7F0FED44-D061-4387-A6F3-739280B14AA5}" authorId="{A5C2F6A2-C056-FEC0-FEB1-B11CEF630DF6}" status="resolved" created="2022-05-22T05:49:45.803" complete="100000">
    <ac:deMkLst xmlns:ac="http://schemas.microsoft.com/office/drawing/2013/main/command">
      <pc:docMk xmlns:pc="http://schemas.microsoft.com/office/powerpoint/2013/main/command"/>
      <pc:sldMk xmlns:pc="http://schemas.microsoft.com/office/powerpoint/2013/main/command" cId="0" sldId="288"/>
      <ac:spMk id="931" creationId="{00000000-0000-0000-0000-000000000000}"/>
    </ac:deMkLst>
    <p188:replyLst>
      <p188:reply id="{72C9869E-E0CF-4A2D-8598-63DD1359D82E}" authorId="{090B0F75-3FE6-F6A0-4F0B-FF5800D3969D}" created="2022-05-22T07:08:37.980">
        <p188:txBody>
          <a:bodyPr/>
          <a:lstStyle/>
          <a:p>
            <a:r>
              <a:rPr lang="en-US"/>
              <a:t>36 ok khum ?</a:t>
            </a:r>
          </a:p>
        </p188:txBody>
      </p188:reply>
    </p188:replyLst>
    <p188:txBody>
      <a:bodyPr/>
      <a:lstStyle/>
      <a:p>
        <a:r>
          <a:rPr lang="en-US"/>
          <a:t>Title hơi nhỏ</a:t>
        </a:r>
      </a:p>
    </p188:txBody>
  </p188:cm>
  <p188:cm id="{95C01441-14FB-4262-AE35-9F96785851EE}" authorId="{A5C2F6A2-C056-FEC0-FEB1-B11CEF630DF6}" status="resolved" created="2022-05-22T05:50:19.819" complete="100000">
    <ac:deMkLst xmlns:ac="http://schemas.microsoft.com/office/drawing/2013/main/command">
      <pc:docMk xmlns:pc="http://schemas.microsoft.com/office/powerpoint/2013/main/command"/>
      <pc:sldMk xmlns:pc="http://schemas.microsoft.com/office/powerpoint/2013/main/command" cId="0" sldId="288"/>
      <ac:spMk id="931" creationId="{00000000-0000-0000-0000-000000000000}"/>
    </ac:deMkLst>
    <p188:txBody>
      <a:bodyPr/>
      <a:lstStyle/>
      <a:p>
        <a:r>
          <a:rPr lang="en-US"/>
          <a:t>Tên, MSSV hơi nhỏ, nên để mỗi hàng 2-3 người thôi</a:t>
        </a:r>
      </a:p>
    </p188:txBody>
  </p188:cm>
  <p188:cm id="{A069C96D-9411-4A08-8B56-9AEBAF2DD5B3}" authorId="{4ECF995C-9806-0E7A-A441-437AC824FD61}" status="resolved" created="2022-05-22T06:33:52.522" complete="100000">
    <ac:deMkLst xmlns:ac="http://schemas.microsoft.com/office/drawing/2013/main/command">
      <pc:docMk xmlns:pc="http://schemas.microsoft.com/office/powerpoint/2013/main/command"/>
      <pc:sldMk xmlns:pc="http://schemas.microsoft.com/office/powerpoint/2013/main/command" cId="0" sldId="288"/>
      <ac:spMk id="931" creationId="{00000000-0000-0000-0000-000000000000}"/>
    </ac:deMkLst>
    <p188:txBody>
      <a:bodyPr/>
      <a:lstStyle/>
      <a:p>
        <a:r>
          <a:rPr lang="vi-VN"/>
          <a:t>Thành viên có thể để ở trên 3 người, ở dưới 2 người và cho kích cỡ lớn hơn tí.</a:t>
        </a:r>
      </a:p>
    </p188:txBody>
  </p188:cm>
</p188:cmLst>
</file>

<file path=ppt/comments/modernComment_12E_A1573F4E.xml><?xml version="1.0" encoding="utf-8"?>
<p188:cmLst xmlns:a="http://schemas.openxmlformats.org/drawingml/2006/main" xmlns:r="http://schemas.openxmlformats.org/officeDocument/2006/relationships" xmlns:p188="http://schemas.microsoft.com/office/powerpoint/2018/8/main">
  <p188:cm id="{9D97D623-B120-4D50-9DFB-853AC2CA199C}" authorId="{A5C2F6A2-C056-FEC0-FEB1-B11CEF630DF6}" status="resolved" created="2022-05-22T05:59:53.596" complete="100000">
    <ac:deMkLst xmlns:ac="http://schemas.microsoft.com/office/drawing/2013/main/command">
      <pc:docMk xmlns:pc="http://schemas.microsoft.com/office/powerpoint/2013/main/command"/>
      <pc:sldMk xmlns:pc="http://schemas.microsoft.com/office/powerpoint/2013/main/command" cId="2706849614" sldId="302"/>
      <ac:spMk id="577" creationId="{00000000-0000-0000-0000-000000000000}"/>
    </ac:deMkLst>
    <p188:txBody>
      <a:bodyPr/>
      <a:lstStyle/>
      <a:p>
        <a:r>
          <a:rPr lang="en-US"/>
          <a:t>Ưu điểm mà sao dấu X</a:t>
        </a:r>
      </a:p>
    </p188:txBody>
  </p188:cm>
  <p188:cm id="{5A561829-F2E0-471A-BEE5-79AC5605B3E9}" authorId="{D41D1420-903D-6CC4-4FDB-EE42E3C0E4F0}" status="resolved" created="2022-05-22T08:00:29.384" complete="100000">
    <pc:sldMkLst xmlns:pc="http://schemas.microsoft.com/office/powerpoint/2013/main/command">
      <pc:docMk/>
      <pc:sldMk cId="2706849614" sldId="302"/>
    </pc:sldMkLst>
    <p188:txBody>
      <a:bodyPr/>
      <a:lstStyle/>
      <a:p>
        <a:r>
          <a:rPr lang="en-US"/>
          <a:t>Các mục trong Ưu điểm và Nhược điểm của các slide nên thống nhất với nhau, vd: ở slide 22 đang đánh số, slide này dùng X và V.</a:t>
        </a:r>
      </a:p>
    </p188:txBody>
  </p188:cm>
</p188:cmLst>
</file>

<file path=ppt/comments/modernComment_131_629F21FE.xml><?xml version="1.0" encoding="utf-8"?>
<p188:cmLst xmlns:a="http://schemas.openxmlformats.org/drawingml/2006/main" xmlns:r="http://schemas.openxmlformats.org/officeDocument/2006/relationships" xmlns:p188="http://schemas.microsoft.com/office/powerpoint/2018/8/main">
  <p188:cm id="{17CB253A-AB96-453F-93BB-E796006FA87C}" authorId="{A5C2F6A2-C056-FEC0-FEB1-B11CEF630DF6}" status="resolved" created="2022-05-22T05:57:20.156" complete="100000">
    <ac:deMkLst xmlns:ac="http://schemas.microsoft.com/office/drawing/2013/main/command">
      <pc:docMk xmlns:pc="http://schemas.microsoft.com/office/powerpoint/2013/main/command"/>
      <pc:sldMk xmlns:pc="http://schemas.microsoft.com/office/powerpoint/2013/main/command" cId="1654596094" sldId="305"/>
      <ac:spMk id="739" creationId="{00000000-0000-0000-0000-000000000000}"/>
    </ac:deMkLst>
    <p188:txBody>
      <a:bodyPr/>
      <a:lstStyle/>
      <a:p>
        <a:r>
          <a:rPr lang="en-US"/>
          <a:t>Nhắc chung các slide: Các title nên to thêm</a:t>
        </a:r>
      </a:p>
    </p188:txBody>
  </p188:cm>
</p188:cmLst>
</file>

<file path=ppt/comments/modernComment_134_94B5CDF5.xml><?xml version="1.0" encoding="utf-8"?>
<p188:cmLst xmlns:a="http://schemas.openxmlformats.org/drawingml/2006/main" xmlns:r="http://schemas.openxmlformats.org/officeDocument/2006/relationships" xmlns:p188="http://schemas.microsoft.com/office/powerpoint/2018/8/main">
  <p188:cm id="{23567626-F0B4-41E2-B988-6912746D8DA4}" authorId="{A5C2F6A2-C056-FEC0-FEB1-B11CEF630DF6}" status="resolved" created="2022-05-22T05:54:02.323" complete="100000">
    <ac:deMkLst xmlns:ac="http://schemas.microsoft.com/office/drawing/2013/main/command">
      <pc:docMk xmlns:pc="http://schemas.microsoft.com/office/powerpoint/2013/main/command"/>
      <pc:sldMk xmlns:pc="http://schemas.microsoft.com/office/powerpoint/2013/main/command" cId="2494942709" sldId="308"/>
      <ac:spMk id="17" creationId="{2D46E55E-ED38-432D-7043-BCBCEBE24B44}"/>
    </ac:deMkLst>
    <p188:txBody>
      <a:bodyPr/>
      <a:lstStyle/>
      <a:p>
        <a:r>
          <a:rPr lang="en-US"/>
          <a:t>Nên ghi "Lọc kết quả tìm kiếm theo nhiều tiêu chí đa dạng/khác nhau"</a:t>
        </a:r>
      </a:p>
    </p188:txBody>
  </p188:cm>
</p188:cmLst>
</file>

<file path=ppt/comments/modernComment_136_8B9756BA.xml><?xml version="1.0" encoding="utf-8"?>
<p188:cmLst xmlns:a="http://schemas.openxmlformats.org/drawingml/2006/main" xmlns:r="http://schemas.openxmlformats.org/officeDocument/2006/relationships" xmlns:p188="http://schemas.microsoft.com/office/powerpoint/2018/8/main">
  <p188:cm id="{8E845E8C-E2A2-4A42-9F3C-C08B859C0EC8}" authorId="{A5C2F6A2-C056-FEC0-FEB1-B11CEF630DF6}" status="resolved" created="2022-05-22T05:52:11.118" complete="100000">
    <ac:deMkLst xmlns:ac="http://schemas.microsoft.com/office/drawing/2013/main/command">
      <pc:docMk xmlns:pc="http://schemas.microsoft.com/office/powerpoint/2013/main/command"/>
      <pc:sldMk xmlns:pc="http://schemas.microsoft.com/office/powerpoint/2013/main/command" cId="2341951162" sldId="310"/>
      <ac:picMk id="4" creationId="{F23BAA4F-9A06-3FBA-9F67-2B3DFC5408EA}"/>
    </ac:deMkLst>
    <p188:txBody>
      <a:bodyPr/>
      <a:lstStyle/>
      <a:p>
        <a:r>
          <a:rPr lang="en-US"/>
          <a:t>Các chart kể từ slide này hơi nhỏ, nên crop cái ảnh ra thêm 1 tí nữa rồi resize cho to thêm nhé.</a:t>
        </a:r>
      </a:p>
    </p188:txBody>
  </p188:cm>
</p188:cmLst>
</file>

<file path=ppt/comments/modernComment_13A_FF90F40B.xml><?xml version="1.0" encoding="utf-8"?>
<p188:cmLst xmlns:a="http://schemas.openxmlformats.org/drawingml/2006/main" xmlns:r="http://schemas.openxmlformats.org/officeDocument/2006/relationships" xmlns:p188="http://schemas.microsoft.com/office/powerpoint/2018/8/main">
  <p188:cm id="{A0AF6777-5752-475D-A3C5-45336A453CD0}" authorId="{A5C2F6A2-C056-FEC0-FEB1-B11CEF630DF6}" status="resolved" created="2022-05-22T05:55:07.388" complete="100000">
    <ac:deMkLst xmlns:ac="http://schemas.microsoft.com/office/drawing/2013/main/command">
      <pc:docMk xmlns:pc="http://schemas.microsoft.com/office/powerpoint/2013/main/command"/>
      <pc:sldMk xmlns:pc="http://schemas.microsoft.com/office/powerpoint/2013/main/command" cId="4287689739" sldId="314"/>
      <ac:spMk id="713" creationId="{00000000-0000-0000-0000-000000000000}"/>
    </ac:deMkLst>
    <p188:txBody>
      <a:bodyPr/>
      <a:lstStyle/>
      <a:p>
        <a:r>
          <a:rPr lang="en-US"/>
          <a:t>Nên thêm 1 slide có vài dòng giúp giải thích chi tiết hơn về tính năng này, VD như tạo lớp học mới là để làm gì, vô đâu để tạo,... </a:t>
        </a:r>
      </a:p>
    </p188:txBody>
  </p188:cm>
  <p188:cm id="{77D2B84D-85BF-4342-85AF-B63C2CA7B149}" authorId="{D41D1420-903D-6CC4-4FDB-EE42E3C0E4F0}" status="resolved" created="2022-05-22T07:48:53.438" complete="100000">
    <pc:sldMkLst xmlns:pc="http://schemas.microsoft.com/office/powerpoint/2013/main/command">
      <pc:docMk/>
      <pc:sldMk cId="4287689739" sldId="314"/>
    </pc:sldMkLst>
    <p188:txBody>
      <a:bodyPr/>
      <a:lstStyle/>
      <a:p>
        <a:r>
          <a:rPr lang="en-US"/>
          <a:t>Nên kéo các màn hình lên cao, không nên đặt sát biên màn hình.</a:t>
        </a:r>
      </a:p>
    </p188:txBody>
  </p188:cm>
</p188:cmLst>
</file>

<file path=ppt/comments/modernComment_13D_DC44EE01.xml><?xml version="1.0" encoding="utf-8"?>
<p188:cmLst xmlns:a="http://schemas.openxmlformats.org/drawingml/2006/main" xmlns:r="http://schemas.openxmlformats.org/officeDocument/2006/relationships" xmlns:p188="http://schemas.microsoft.com/office/powerpoint/2018/8/main">
  <p188:cm id="{807B4F69-63FA-4CF6-8808-F46C17407553}" authorId="{A5C2F6A2-C056-FEC0-FEB1-B11CEF630DF6}" status="resolved" created="2022-05-22T05:55:56.983" complete="100000">
    <ac:deMkLst xmlns:ac="http://schemas.microsoft.com/office/drawing/2013/main/command">
      <pc:docMk xmlns:pc="http://schemas.microsoft.com/office/powerpoint/2013/main/command"/>
      <pc:sldMk xmlns:pc="http://schemas.microsoft.com/office/powerpoint/2013/main/command" cId="3695504897" sldId="317"/>
      <ac:spMk id="713" creationId="{00000000-0000-0000-0000-000000000000}"/>
    </ac:deMkLst>
    <p188:txBody>
      <a:bodyPr/>
      <a:lstStyle/>
      <a:p>
        <a:r>
          <a:rPr lang="en-US"/>
          <a:t>Nên ghi thêm hai bên thỏa thuận thành công thì sẽ hiện thông tin liên lạc cho cả hai cùng thấy để họ tự liên lạc với nhau</a:t>
        </a:r>
      </a:p>
    </p188:txBody>
  </p188:cm>
</p188:cmLst>
</file>

<file path=ppt/comments/modernComment_13E_8B1EF80.xml><?xml version="1.0" encoding="utf-8"?>
<p188:cmLst xmlns:a="http://schemas.openxmlformats.org/drawingml/2006/main" xmlns:r="http://schemas.openxmlformats.org/officeDocument/2006/relationships" xmlns:p188="http://schemas.microsoft.com/office/powerpoint/2018/8/main">
  <p188:cm id="{0B3A0AC5-21C2-4CAD-BC90-055971F83F9D}" authorId="{A5C2F6A2-C056-FEC0-FEB1-B11CEF630DF6}" status="resolved" created="2022-05-22T05:56:25.108" complete="100000">
    <ac:deMkLst xmlns:ac="http://schemas.microsoft.com/office/drawing/2013/main/command">
      <pc:docMk xmlns:pc="http://schemas.microsoft.com/office/powerpoint/2013/main/command"/>
      <pc:sldMk xmlns:pc="http://schemas.microsoft.com/office/powerpoint/2013/main/command" cId="145878912" sldId="318"/>
      <ac:spMk id="17" creationId="{2D46E55E-ED38-432D-7043-BCBCEBE24B44}"/>
    </ac:deMkLst>
    <p188:txBody>
      <a:bodyPr/>
      <a:lstStyle/>
      <a:p>
        <a:r>
          <a:rPr lang="en-US"/>
          <a:t>Tự nhiên đang đánh giá cái "hỗ trợ tìm kiếm"?</a:t>
        </a:r>
      </a:p>
    </p188:txBody>
  </p188:cm>
</p188:cmLst>
</file>

<file path=ppt/comments/modernComment_13F_7D6F8E56.xml><?xml version="1.0" encoding="utf-8"?>
<p188:cmLst xmlns:a="http://schemas.openxmlformats.org/drawingml/2006/main" xmlns:r="http://schemas.openxmlformats.org/officeDocument/2006/relationships" xmlns:p188="http://schemas.microsoft.com/office/powerpoint/2018/8/main">
  <p188:cm id="{688D3AA9-58E5-4F82-A0FC-9396B5D970AC}" authorId="{A5C2F6A2-C056-FEC0-FEB1-B11CEF630DF6}" status="resolved" created="2022-05-22T06:00:44.691" complete="100000">
    <ac:deMkLst xmlns:ac="http://schemas.microsoft.com/office/drawing/2013/main/command">
      <pc:docMk xmlns:pc="http://schemas.microsoft.com/office/powerpoint/2013/main/command"/>
      <pc:sldMk xmlns:pc="http://schemas.microsoft.com/office/powerpoint/2013/main/command" cId="2104462934" sldId="319"/>
      <ac:spMk id="11" creationId="{7F7DF05D-2CAE-0491-9CEA-A68026035952}"/>
    </ac:deMkLst>
    <p188:txBody>
      <a:bodyPr/>
      <a:lstStyle/>
      <a:p>
        <a:r>
          <a:rPr lang="en-US"/>
          <a:t>Nên thêm 1 dòng ghi là "Đặc điểm chính" hoặc "thông tin cơ bản", vỉ nhìn vào chưa biết 3 mục này nói về chủ đề gì</a:t>
        </a:r>
      </a:p>
    </p188:txBody>
  </p188:cm>
  <p188:cm id="{FEA7A5DF-D5FE-4349-A675-64B64D257DF7}" authorId="{A5C2F6A2-C056-FEC0-FEB1-B11CEF630DF6}" status="resolved" created="2022-05-22T06:01:05.785" complete="100000">
    <ac:deMkLst xmlns:ac="http://schemas.microsoft.com/office/drawing/2013/main/command">
      <pc:docMk xmlns:pc="http://schemas.microsoft.com/office/powerpoint/2013/main/command"/>
      <pc:sldMk xmlns:pc="http://schemas.microsoft.com/office/powerpoint/2013/main/command" cId="2104462934" sldId="319"/>
      <ac:spMk id="11" creationId="{7F7DF05D-2CAE-0491-9CEA-A68026035952}"/>
    </ac:deMkLst>
    <p188:txBody>
      <a:bodyPr/>
      <a:lstStyle/>
      <a:p>
        <a:r>
          <a:rPr lang="en-US"/>
          <a:t>Nên ghi nó là loại gì" group facebook, web app, hay mobile app,...</a:t>
        </a:r>
      </a:p>
    </p188:txBody>
  </p188:cm>
  <p188:cm id="{1D43DF30-57FA-41AC-99A3-C6F084803BA0}" authorId="{A5C2F6A2-C056-FEC0-FEB1-B11CEF630DF6}" status="resolved" created="2022-05-22T06:03:08.897" complete="100000">
    <pc:sldMkLst xmlns:pc="http://schemas.microsoft.com/office/powerpoint/2013/main/command">
      <pc:docMk/>
      <pc:sldMk cId="2104462934" sldId="319"/>
    </pc:sldMkLst>
    <p188:txBody>
      <a:bodyPr/>
      <a:lstStyle/>
      <a:p>
        <a:r>
          <a:rPr lang="en-US"/>
          <a:t>Ko nên để dấu X mà nên thay bằng cái khác, như chấm tròn, mũi tên,...</a:t>
        </a:r>
      </a:p>
    </p188:txBody>
  </p188:cm>
</p188:cmLst>
</file>

<file path=ppt/comments/modernComment_140_DB35D323.xml><?xml version="1.0" encoding="utf-8"?>
<p188:cmLst xmlns:a="http://schemas.openxmlformats.org/drawingml/2006/main" xmlns:r="http://schemas.openxmlformats.org/officeDocument/2006/relationships" xmlns:p188="http://schemas.microsoft.com/office/powerpoint/2018/8/main">
  <p188:cm id="{B76C6D98-9F7B-428A-9C49-F74C8085EC48}" authorId="{A5C2F6A2-C056-FEC0-FEB1-B11CEF630DF6}" status="resolved" created="2022-05-22T06:02:37.943" complete="100000">
    <ac:deMkLst xmlns:ac="http://schemas.microsoft.com/office/drawing/2013/main/command">
      <pc:docMk xmlns:pc="http://schemas.microsoft.com/office/powerpoint/2013/main/command"/>
      <pc:sldMk xmlns:pc="http://schemas.microsoft.com/office/powerpoint/2013/main/command" cId="3677737763" sldId="320"/>
      <ac:picMk id="3" creationId="{C1BA2016-32D1-33F3-6293-5351A60C18AA}"/>
    </ac:deMkLst>
    <p188:replyLst>
      <p188:reply id="{FE73DE7B-C4E8-4C08-B41A-F1ECCFC788FE}" authorId="{090B0F75-3FE6-F6A0-4F0B-FF5800D3969D}" created="2022-05-22T06:29:18.868">
        <p188:txBody>
          <a:bodyPr/>
          <a:lstStyle/>
          <a:p>
            <a:r>
              <a:rPr lang="en-US"/>
              <a:t>Cái này chỉ là trang web bên trung tâm đăng lên á .. chứ không phải là người dùng tạo ...
Kiểu đây là một kênh hoạt động khác của trung tâm thôi chứ người dùng hầu như k thao tác gì trên này cả </a:t>
            </a:r>
          </a:p>
        </p188:txBody>
      </p188:reply>
      <p188:reply id="{CF6D538D-35B1-4E70-8FBA-5B919A775FAF}" authorId="{D41D1420-903D-6CC4-4FDB-EE42E3C0E4F0}" created="2022-05-22T07:54:44.458">
        <p188:txBody>
          <a:bodyPr/>
          <a:lstStyle/>
          <a:p>
            <a:r>
              <a:rPr lang="en-US"/>
              <a:t>Vậy nên ghi là danh sách các lớp được hiển thị như thế nào </a:t>
            </a:r>
          </a:p>
        </p188:txBody>
      </p188:reply>
    </p188:replyLst>
    <p188:txBody>
      <a:bodyPr/>
      <a:lstStyle/>
      <a:p>
        <a:r>
          <a:rPr lang="en-US"/>
          <a:t>Caption ảnh nên ghi là Người dùng có thể tạo lớp học và danh sách các lớp được hiển thị đầy đủ thông tin, đại loại vậy. Ghi "giao diện danh sách..." là useless vì ko ai thấy rõ trong đó có gì cả khi trình chiếu</a:t>
        </a:r>
      </a:p>
    </p188:txBody>
  </p188:cm>
</p188:cmLst>
</file>

<file path=ppt/comments/modernComment_142_3E78DC13.xml><?xml version="1.0" encoding="utf-8"?>
<p188:cmLst xmlns:a="http://schemas.openxmlformats.org/drawingml/2006/main" xmlns:r="http://schemas.openxmlformats.org/officeDocument/2006/relationships" xmlns:p188="http://schemas.microsoft.com/office/powerpoint/2018/8/main">
  <p188:cm id="{0404C625-E1B7-431E-BD2B-410C1425276C}" authorId="{A5C2F6A2-C056-FEC0-FEB1-B11CEF630DF6}" status="resolved" created="2022-05-22T06:03:58.210" complete="100000">
    <ac:deMkLst xmlns:ac="http://schemas.microsoft.com/office/drawing/2013/main/command">
      <pc:docMk xmlns:pc="http://schemas.microsoft.com/office/powerpoint/2013/main/command"/>
      <pc:sldMk xmlns:pc="http://schemas.microsoft.com/office/powerpoint/2013/main/command" cId="1048108051" sldId="322"/>
      <ac:spMk id="714" creationId="{00000000-0000-0000-0000-000000000000}"/>
    </ac:deMkLst>
    <p188:txBody>
      <a:bodyPr/>
      <a:lstStyle/>
      <a:p>
        <a:r>
          <a:rPr lang="en-US"/>
          <a:t>Nên thêm 1 dòng ghi là "Đặc điểm chính" hoặc "thông tin cơ bản". Thay dấu X đi</a:t>
        </a:r>
      </a:p>
    </p188:txBody>
  </p188:cm>
</p188:cmLst>
</file>

<file path=ppt/comments/modernComment_146_96327185.xml><?xml version="1.0" encoding="utf-8"?>
<p188:cmLst xmlns:a="http://schemas.openxmlformats.org/drawingml/2006/main" xmlns:r="http://schemas.openxmlformats.org/officeDocument/2006/relationships" xmlns:p188="http://schemas.microsoft.com/office/powerpoint/2018/8/main">
  <p188:cm id="{5CAA7987-AAF0-4A1E-9F6F-41F17B9633E4}" authorId="{A5C2F6A2-C056-FEC0-FEB1-B11CEF630DF6}" status="resolved" created="2022-05-22T06:04:58.665" complete="100000">
    <ac:deMkLst xmlns:ac="http://schemas.microsoft.com/office/drawing/2013/main/command">
      <pc:docMk xmlns:pc="http://schemas.microsoft.com/office/powerpoint/2013/main/command"/>
      <pc:sldMk xmlns:pc="http://schemas.microsoft.com/office/powerpoint/2013/main/command" cId="2519888261" sldId="326"/>
      <ac:spMk id="577" creationId="{00000000-0000-0000-0000-000000000000}"/>
    </ac:deMkLst>
    <p188:txBody>
      <a:bodyPr/>
      <a:lstStyle/>
      <a:p>
        <a:r>
          <a:rPr lang="en-US"/>
          <a:t>Không phải là nhược điểm thì không nên ghi dấu X, dễ hiểu lầm</a:t>
        </a:r>
      </a:p>
    </p188:txBody>
  </p188:cm>
</p188:cmLst>
</file>

<file path=ppt/comments/modernComment_148_2724772C.xml><?xml version="1.0" encoding="utf-8"?>
<p188:cmLst xmlns:a="http://schemas.openxmlformats.org/drawingml/2006/main" xmlns:r="http://schemas.openxmlformats.org/officeDocument/2006/relationships" xmlns:p188="http://schemas.microsoft.com/office/powerpoint/2018/8/main">
  <p188:cm id="{EB0941E6-6718-4D13-9684-61C46C28098D}" authorId="{A5C2F6A2-C056-FEC0-FEB1-B11CEF630DF6}" status="resolved" created="2022-05-22T06:06:51.964" complete="100000">
    <ac:deMkLst xmlns:ac="http://schemas.microsoft.com/office/drawing/2013/main/command">
      <pc:docMk xmlns:pc="http://schemas.microsoft.com/office/powerpoint/2013/main/command"/>
      <pc:sldMk xmlns:pc="http://schemas.microsoft.com/office/powerpoint/2013/main/command" cId="656701228" sldId="328"/>
      <ac:spMk id="578" creationId="{00000000-0000-0000-0000-000000000000}"/>
    </ac:deMkLst>
    <p188:txBody>
      <a:bodyPr/>
      <a:lstStyle/>
      <a:p>
        <a:r>
          <a:rPr lang="en-US"/>
          <a:t>Title cho to ra. Với nên thêm 1 slide là người dùng có thể click vào icon trên bản đồ để xem thông tin lớp, prototype có sẵn màn này</a:t>
        </a:r>
      </a:p>
    </p188:txBody>
  </p188:cm>
  <p188:cm id="{337307D8-2451-48BA-A9F4-26DD30BB4C01}" authorId="{D41D1420-903D-6CC4-4FDB-EE42E3C0E4F0}" status="resolved" created="2022-05-22T08:03:28.614" complete="100000">
    <pc:sldMkLst xmlns:pc="http://schemas.microsoft.com/office/powerpoint/2013/main/command">
      <pc:docMk/>
      <pc:sldMk cId="656701228" sldId="328"/>
    </pc:sldMkLst>
    <p188:txBody>
      <a:bodyPr/>
      <a:lstStyle/>
      <a:p>
        <a:r>
          <a:rPr lang="en-US"/>
          <a:t>Thêm ảnh hiển thị thông tin chi tiết lớp học, ghi nhưng không có ảnh minh chứng sẽ  không thuyết phục.</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994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1692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4621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187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7224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1542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4967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585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3056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042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c73c85e0e3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c73c85e0e3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5249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861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80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1505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0930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266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0659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5544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080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9279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81592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8954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76305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18534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01017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2620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94491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07713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15119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01542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0217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54662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0770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27556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39468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98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46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8913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5555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9872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3210935" y="1661762"/>
            <a:ext cx="5301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4" name="Google Shape;194;p3"/>
          <p:cNvSpPr txBox="1">
            <a:spLocks noGrp="1"/>
          </p:cNvSpPr>
          <p:nvPr>
            <p:ph type="subTitle" idx="1"/>
          </p:nvPr>
        </p:nvSpPr>
        <p:spPr>
          <a:xfrm>
            <a:off x="3210885" y="2864177"/>
            <a:ext cx="5301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5" name="Google Shape;195;p3"/>
          <p:cNvSpPr/>
          <p:nvPr/>
        </p:nvSpPr>
        <p:spPr>
          <a:xfrm>
            <a:off x="4412080" y="4661638"/>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6" name="Google Shape;196;p3"/>
          <p:cNvSpPr/>
          <p:nvPr/>
        </p:nvSpPr>
        <p:spPr>
          <a:xfrm>
            <a:off x="3968826" y="4000288"/>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7" name="Google Shape;197;p3"/>
          <p:cNvSpPr/>
          <p:nvPr/>
        </p:nvSpPr>
        <p:spPr>
          <a:xfrm>
            <a:off x="6283364"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8" name="Google Shape;198;p3"/>
          <p:cNvSpPr/>
          <p:nvPr/>
        </p:nvSpPr>
        <p:spPr>
          <a:xfrm>
            <a:off x="57465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9" name="Google Shape;199;p3"/>
          <p:cNvSpPr/>
          <p:nvPr/>
        </p:nvSpPr>
        <p:spPr>
          <a:xfrm>
            <a:off x="70636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0" name="Google Shape;200;p3"/>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1" name="Google Shape;201;p3"/>
          <p:cNvSpPr/>
          <p:nvPr/>
        </p:nvSpPr>
        <p:spPr>
          <a:xfrm>
            <a:off x="65815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2" name="Google Shape;202;p3"/>
          <p:cNvSpPr/>
          <p:nvPr/>
        </p:nvSpPr>
        <p:spPr>
          <a:xfrm>
            <a:off x="65071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3" name="Google Shape;203;p3"/>
          <p:cNvSpPr/>
          <p:nvPr/>
        </p:nvSpPr>
        <p:spPr>
          <a:xfrm>
            <a:off x="55010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4" name="Google Shape;204;p3"/>
          <p:cNvSpPr/>
          <p:nvPr/>
        </p:nvSpPr>
        <p:spPr>
          <a:xfrm>
            <a:off x="52015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5" name="Google Shape;205;p3"/>
          <p:cNvSpPr/>
          <p:nvPr/>
        </p:nvSpPr>
        <p:spPr>
          <a:xfrm>
            <a:off x="4765584"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6" name="Google Shape;206;p3"/>
          <p:cNvSpPr/>
          <p:nvPr/>
        </p:nvSpPr>
        <p:spPr>
          <a:xfrm>
            <a:off x="55218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7" name="Google Shape;207;p3"/>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8" name="Google Shape;208;p3"/>
          <p:cNvSpPr/>
          <p:nvPr/>
        </p:nvSpPr>
        <p:spPr>
          <a:xfrm>
            <a:off x="8052577"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9" name="Google Shape;209;p3"/>
          <p:cNvSpPr/>
          <p:nvPr/>
        </p:nvSpPr>
        <p:spPr>
          <a:xfrm>
            <a:off x="6984573"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0" name="Google Shape;210;p3"/>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1" name="Google Shape;211;p3"/>
          <p:cNvSpPr/>
          <p:nvPr/>
        </p:nvSpPr>
        <p:spPr>
          <a:xfrm>
            <a:off x="61607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2" name="Google Shape;212;p3"/>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3" name="Google Shape;213;p3"/>
          <p:cNvSpPr/>
          <p:nvPr/>
        </p:nvSpPr>
        <p:spPr>
          <a:xfrm>
            <a:off x="48922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4" name="Google Shape;214;p3"/>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5" name="Google Shape;215;p3"/>
          <p:cNvSpPr/>
          <p:nvPr/>
        </p:nvSpPr>
        <p:spPr>
          <a:xfrm>
            <a:off x="4489179" y="4206693"/>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6" name="Google Shape;216;p3"/>
          <p:cNvSpPr/>
          <p:nvPr/>
        </p:nvSpPr>
        <p:spPr>
          <a:xfrm rot="1920548">
            <a:off x="7236726"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7" name="Google Shape;217;p3"/>
          <p:cNvSpPr/>
          <p:nvPr/>
        </p:nvSpPr>
        <p:spPr>
          <a:xfrm>
            <a:off x="82632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8" name="Google Shape;218;p3"/>
          <p:cNvSpPr/>
          <p:nvPr/>
        </p:nvSpPr>
        <p:spPr>
          <a:xfrm rot="-5400000">
            <a:off x="76843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9" name="Google Shape;219;p3"/>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0" name="Google Shape;220;p3"/>
          <p:cNvSpPr/>
          <p:nvPr/>
        </p:nvSpPr>
        <p:spPr>
          <a:xfrm>
            <a:off x="50595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1" name="Google Shape;221;p3"/>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2" name="Google Shape;222;p3"/>
          <p:cNvSpPr/>
          <p:nvPr/>
        </p:nvSpPr>
        <p:spPr>
          <a:xfrm>
            <a:off x="1482765"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3" name="Google Shape;223;p3"/>
          <p:cNvSpPr/>
          <p:nvPr/>
        </p:nvSpPr>
        <p:spPr>
          <a:xfrm>
            <a:off x="9459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4" name="Google Shape;224;p3"/>
          <p:cNvSpPr/>
          <p:nvPr/>
        </p:nvSpPr>
        <p:spPr>
          <a:xfrm>
            <a:off x="22630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5" name="Google Shape;225;p3"/>
          <p:cNvSpPr/>
          <p:nvPr/>
        </p:nvSpPr>
        <p:spPr>
          <a:xfrm>
            <a:off x="17809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6" name="Google Shape;226;p3"/>
          <p:cNvSpPr/>
          <p:nvPr/>
        </p:nvSpPr>
        <p:spPr>
          <a:xfrm>
            <a:off x="17065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7" name="Google Shape;227;p3"/>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8" name="Google Shape;228;p3"/>
          <p:cNvSpPr/>
          <p:nvPr/>
        </p:nvSpPr>
        <p:spPr>
          <a:xfrm>
            <a:off x="4009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9" name="Google Shape;229;p3"/>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0" name="Google Shape;230;p3"/>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1" name="Google Shape;231;p3"/>
          <p:cNvSpPr/>
          <p:nvPr/>
        </p:nvSpPr>
        <p:spPr>
          <a:xfrm>
            <a:off x="32519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2" name="Google Shape;232;p3"/>
          <p:cNvSpPr/>
          <p:nvPr/>
        </p:nvSpPr>
        <p:spPr>
          <a:xfrm>
            <a:off x="3251978"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3" name="Google Shape;233;p3"/>
          <p:cNvSpPr/>
          <p:nvPr/>
        </p:nvSpPr>
        <p:spPr>
          <a:xfrm>
            <a:off x="2183974"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4" name="Google Shape;234;p3"/>
          <p:cNvSpPr/>
          <p:nvPr/>
        </p:nvSpPr>
        <p:spPr>
          <a:xfrm>
            <a:off x="39491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5" name="Google Shape;235;p3"/>
          <p:cNvSpPr/>
          <p:nvPr/>
        </p:nvSpPr>
        <p:spPr>
          <a:xfrm>
            <a:off x="13601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6" name="Google Shape;236;p3"/>
          <p:cNvSpPr/>
          <p:nvPr/>
        </p:nvSpPr>
        <p:spPr>
          <a:xfrm>
            <a:off x="37218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7" name="Google Shape;237;p3"/>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8" name="Google Shape;238;p3"/>
          <p:cNvSpPr/>
          <p:nvPr/>
        </p:nvSpPr>
        <p:spPr>
          <a:xfrm>
            <a:off x="40288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9" name="Google Shape;239;p3"/>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0" name="Google Shape;240;p3"/>
          <p:cNvSpPr/>
          <p:nvPr/>
        </p:nvSpPr>
        <p:spPr>
          <a:xfrm rot="1920548">
            <a:off x="2436125"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1" name="Google Shape;241;p3"/>
          <p:cNvSpPr/>
          <p:nvPr/>
        </p:nvSpPr>
        <p:spPr>
          <a:xfrm>
            <a:off x="34626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2" name="Google Shape;242;p3"/>
          <p:cNvSpPr/>
          <p:nvPr/>
        </p:nvSpPr>
        <p:spPr>
          <a:xfrm rot="-5400000">
            <a:off x="28837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3" name="Google Shape;243;p3"/>
          <p:cNvSpPr/>
          <p:nvPr/>
        </p:nvSpPr>
        <p:spPr>
          <a:xfrm>
            <a:off x="28590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4" name="Google Shape;244;p3"/>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5" name="Google Shape;245;p3"/>
          <p:cNvSpPr/>
          <p:nvPr/>
        </p:nvSpPr>
        <p:spPr>
          <a:xfrm>
            <a:off x="29818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46"/>
        <p:cNvGrpSpPr/>
        <p:nvPr/>
      </p:nvGrpSpPr>
      <p:grpSpPr>
        <a:xfrm>
          <a:off x="0" y="0"/>
          <a:ext cx="0" cy="0"/>
          <a:chOff x="0" y="0"/>
          <a:chExt cx="0" cy="0"/>
        </a:xfrm>
      </p:grpSpPr>
      <p:sp>
        <p:nvSpPr>
          <p:cNvPr id="247" name="Google Shape;247;p4"/>
          <p:cNvSpPr txBox="1">
            <a:spLocks noGrp="1"/>
          </p:cNvSpPr>
          <p:nvPr>
            <p:ph type="body" idx="1"/>
          </p:nvPr>
        </p:nvSpPr>
        <p:spPr>
          <a:xfrm>
            <a:off x="2159325" y="2161800"/>
            <a:ext cx="4825500" cy="819900"/>
          </a:xfrm>
          <a:prstGeom prst="rect">
            <a:avLst/>
          </a:prstGeom>
        </p:spPr>
        <p:txBody>
          <a:bodyPr spcFirstLastPara="1" wrap="square" lIns="91425" tIns="91425" rIns="91425" bIns="91425" anchor="ctr" anchorCtr="0">
            <a:noAutofit/>
          </a:bodyPr>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8" name="Google Shape;248;p4"/>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9" name="Google Shape;249;p4"/>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0" name="Google Shape;250;p4"/>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1" name="Google Shape;251;p4"/>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2" name="Google Shape;252;p4"/>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3" name="Google Shape;253;p4"/>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4" name="Google Shape;254;p4"/>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5" name="Google Shape;255;p4"/>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6" name="Google Shape;256;p4"/>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7" name="Google Shape;257;p4"/>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8" name="Google Shape;258;p4"/>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9" name="Google Shape;259;p4"/>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0" name="Google Shape;260;p4"/>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1" name="Google Shape;261;p4"/>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2" name="Google Shape;262;p4"/>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3" name="Google Shape;263;p4"/>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4" name="Google Shape;264;p4"/>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5" name="Google Shape;265;p4"/>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6" name="Google Shape;266;p4"/>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7" name="Google Shape;267;p4"/>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8" name="Google Shape;268;p4"/>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9" name="Google Shape;269;p4"/>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0" name="Google Shape;270;p4"/>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1" name="Google Shape;271;p4"/>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2" name="Google Shape;272;p4"/>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3" name="Google Shape;273;p4"/>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4" name="Google Shape;274;p4"/>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5" name="Google Shape;275;p4"/>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6" name="Google Shape;276;p4"/>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7" name="Google Shape;277;p4"/>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8" name="Google Shape;278;p4"/>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9" name="Google Shape;279;p4"/>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0" name="Google Shape;280;p4"/>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1" name="Google Shape;281;p4"/>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2" name="Google Shape;282;p4"/>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3" name="Google Shape;283;p4"/>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4" name="Google Shape;284;p4"/>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5" name="Google Shape;285;p4"/>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6" name="Google Shape;286;p4"/>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7" name="Google Shape;287;p4"/>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8" name="Google Shape;288;p4"/>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9" name="Google Shape;289;p4"/>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2" name="Google Shape;292;p5"/>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noAutofit/>
          </a:bodyPr>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3" name="Google Shape;293;p5"/>
          <p:cNvGrpSpPr/>
          <p:nvPr/>
        </p:nvGrpSpPr>
        <p:grpSpPr>
          <a:xfrm>
            <a:off x="7442902" y="-91154"/>
            <a:ext cx="1796289" cy="5330574"/>
            <a:chOff x="6023725" y="842300"/>
            <a:chExt cx="1358150" cy="4030375"/>
          </a:xfrm>
        </p:grpSpPr>
        <p:sp>
          <p:nvSpPr>
            <p:cNvPr id="294" name="Google Shape;294;p5"/>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5" name="Google Shape;295;p5"/>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6" name="Google Shape;296;p5"/>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7" name="Google Shape;297;p5"/>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8" name="Google Shape;298;p5"/>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9" name="Google Shape;299;p5"/>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0" name="Google Shape;300;p5"/>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1" name="Google Shape;301;p5"/>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2" name="Google Shape;302;p5"/>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3" name="Google Shape;303;p5"/>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4" name="Google Shape;304;p5"/>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5" name="Google Shape;305;p5"/>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6" name="Google Shape;306;p5"/>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7" name="Google Shape;307;p5"/>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8" name="Google Shape;308;p5"/>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9" name="Google Shape;309;p5"/>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0" name="Google Shape;310;p5"/>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1" name="Google Shape;311;p5"/>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2" name="Google Shape;312;p5"/>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3" name="Google Shape;313;p5"/>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4" name="Google Shape;314;p5"/>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5" name="Google Shape;315;p5"/>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6" name="Google Shape;316;p5"/>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7" name="Google Shape;317;p5"/>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8" name="Google Shape;318;p5"/>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9" name="Google Shape;319;p5"/>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0" name="Google Shape;320;p5"/>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1" name="Google Shape;321;p5"/>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2" name="Google Shape;322;p5"/>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grpSp>
      <p:cxnSp>
        <p:nvCxnSpPr>
          <p:cNvPr id="323" name="Google Shape;323;p5"/>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24" name="Google Shape;324;p5"/>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5"/>
        <p:cNvGrpSpPr/>
        <p:nvPr/>
      </p:nvGrpSpPr>
      <p:grpSpPr>
        <a:xfrm>
          <a:off x="0" y="0"/>
          <a:ext cx="0" cy="0"/>
          <a:chOff x="0" y="0"/>
          <a:chExt cx="0" cy="0"/>
        </a:xfrm>
      </p:grpSpPr>
      <p:sp>
        <p:nvSpPr>
          <p:cNvPr id="326" name="Google Shape;326;p6"/>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27" name="Google Shape;327;p6"/>
          <p:cNvSpPr txBox="1">
            <a:spLocks noGrp="1"/>
          </p:cNvSpPr>
          <p:nvPr>
            <p:ph type="body" idx="1"/>
          </p:nvPr>
        </p:nvSpPr>
        <p:spPr>
          <a:xfrm>
            <a:off x="747925" y="1363153"/>
            <a:ext cx="3159000" cy="36108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28" name="Google Shape;328;p6"/>
          <p:cNvSpPr txBox="1">
            <a:spLocks noGrp="1"/>
          </p:cNvSpPr>
          <p:nvPr>
            <p:ph type="body" idx="2"/>
          </p:nvPr>
        </p:nvSpPr>
        <p:spPr>
          <a:xfrm>
            <a:off x="4097098" y="1363153"/>
            <a:ext cx="3159000" cy="36108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grpSp>
        <p:nvGrpSpPr>
          <p:cNvPr id="329" name="Google Shape;329;p6"/>
          <p:cNvGrpSpPr/>
          <p:nvPr/>
        </p:nvGrpSpPr>
        <p:grpSpPr>
          <a:xfrm>
            <a:off x="7442902" y="-91154"/>
            <a:ext cx="1796289" cy="5330574"/>
            <a:chOff x="6023725" y="842300"/>
            <a:chExt cx="1358150" cy="4030375"/>
          </a:xfrm>
        </p:grpSpPr>
        <p:sp>
          <p:nvSpPr>
            <p:cNvPr id="330" name="Google Shape;330;p6"/>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6"/>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6"/>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9" name="Google Shape;359;p6"/>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60" name="Google Shape;360;p6"/>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61"/>
        <p:cNvGrpSpPr/>
        <p:nvPr/>
      </p:nvGrpSpPr>
      <p:grpSpPr>
        <a:xfrm>
          <a:off x="0" y="0"/>
          <a:ext cx="0" cy="0"/>
          <a:chOff x="0" y="0"/>
          <a:chExt cx="0" cy="0"/>
        </a:xfrm>
      </p:grpSpPr>
      <p:sp>
        <p:nvSpPr>
          <p:cNvPr id="362" name="Google Shape;362;p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363" name="Google Shape;363;p7"/>
          <p:cNvSpPr txBox="1">
            <a:spLocks noGrp="1"/>
          </p:cNvSpPr>
          <p:nvPr>
            <p:ph type="body" idx="1"/>
          </p:nvPr>
        </p:nvSpPr>
        <p:spPr>
          <a:xfrm>
            <a:off x="747925" y="1308875"/>
            <a:ext cx="2097900" cy="36171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364" name="Google Shape;364;p7"/>
          <p:cNvSpPr txBox="1">
            <a:spLocks noGrp="1"/>
          </p:cNvSpPr>
          <p:nvPr>
            <p:ph type="body" idx="2"/>
          </p:nvPr>
        </p:nvSpPr>
        <p:spPr>
          <a:xfrm>
            <a:off x="2953087" y="1308875"/>
            <a:ext cx="2097900" cy="36171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365" name="Google Shape;365;p7"/>
          <p:cNvSpPr txBox="1">
            <a:spLocks noGrp="1"/>
          </p:cNvSpPr>
          <p:nvPr>
            <p:ph type="body" idx="3"/>
          </p:nvPr>
        </p:nvSpPr>
        <p:spPr>
          <a:xfrm>
            <a:off x="5158248" y="1308875"/>
            <a:ext cx="2097900" cy="36171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grpSp>
        <p:nvGrpSpPr>
          <p:cNvPr id="366" name="Google Shape;366;p7"/>
          <p:cNvGrpSpPr/>
          <p:nvPr/>
        </p:nvGrpSpPr>
        <p:grpSpPr>
          <a:xfrm>
            <a:off x="7442902" y="-91154"/>
            <a:ext cx="1796289" cy="5330574"/>
            <a:chOff x="6023725" y="842300"/>
            <a:chExt cx="1358150" cy="4030375"/>
          </a:xfrm>
        </p:grpSpPr>
        <p:sp>
          <p:nvSpPr>
            <p:cNvPr id="367" name="Google Shape;367;p7"/>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7"/>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7"/>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7"/>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6" name="Google Shape;396;p7"/>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97" name="Google Shape;397;p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8"/>
        <p:cNvGrpSpPr/>
        <p:nvPr/>
      </p:nvGrpSpPr>
      <p:grpSpPr>
        <a:xfrm>
          <a:off x="0" y="0"/>
          <a:ext cx="0" cy="0"/>
          <a:chOff x="0" y="0"/>
          <a:chExt cx="0" cy="0"/>
        </a:xfrm>
      </p:grpSpPr>
      <p:sp>
        <p:nvSpPr>
          <p:cNvPr id="399" name="Google Shape;399;p8"/>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400" name="Google Shape;400;p8"/>
          <p:cNvGrpSpPr/>
          <p:nvPr/>
        </p:nvGrpSpPr>
        <p:grpSpPr>
          <a:xfrm>
            <a:off x="7442902" y="-91154"/>
            <a:ext cx="1796289" cy="5330574"/>
            <a:chOff x="6023725" y="842300"/>
            <a:chExt cx="1358150" cy="4030375"/>
          </a:xfrm>
        </p:grpSpPr>
        <p:sp>
          <p:nvSpPr>
            <p:cNvPr id="401" name="Google Shape;401;p8"/>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30" name="Google Shape;430;p8"/>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431" name="Google Shape;431;p8"/>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2"/>
        <p:cNvGrpSpPr/>
        <p:nvPr/>
      </p:nvGrpSpPr>
      <p:grpSpPr>
        <a:xfrm>
          <a:off x="0" y="0"/>
          <a:ext cx="0" cy="0"/>
          <a:chOff x="0" y="0"/>
          <a:chExt cx="0" cy="0"/>
        </a:xfrm>
      </p:grpSpPr>
      <p:sp>
        <p:nvSpPr>
          <p:cNvPr id="433" name="Google Shape;433;p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800"/>
              <a:buNone/>
              <a:defRPr sz="1800"/>
            </a:lvl1pPr>
          </a:lstStyle>
          <a:p>
            <a:endParaRPr/>
          </a:p>
        </p:txBody>
      </p:sp>
      <p:sp>
        <p:nvSpPr>
          <p:cNvPr id="434" name="Google Shape;434;p9"/>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35" name="Google Shape;435;p9"/>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36" name="Google Shape;436;p9"/>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37" name="Google Shape;437;p9"/>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38" name="Google Shape;438;p9"/>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39" name="Google Shape;439;p9"/>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0" name="Google Shape;440;p9"/>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1" name="Google Shape;441;p9"/>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2" name="Google Shape;442;p9"/>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3" name="Google Shape;443;p9"/>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4" name="Google Shape;444;p9"/>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5" name="Google Shape;445;p9"/>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6" name="Google Shape;446;p9"/>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7" name="Google Shape;447;p9"/>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8" name="Google Shape;448;p9"/>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9" name="Google Shape;449;p9"/>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0" name="Google Shape;450;p9"/>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1" name="Google Shape;451;p9"/>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2" name="Google Shape;452;p9"/>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3" name="Google Shape;453;p9"/>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4" name="Google Shape;454;p9"/>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5" name="Google Shape;455;p9"/>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6" name="Google Shape;456;p9"/>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7" name="Google Shape;457;p9"/>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8" name="Google Shape;458;p9"/>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9" name="Google Shape;459;p9"/>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0" name="Google Shape;460;p9"/>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1" name="Google Shape;461;p9"/>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2" name="Google Shape;462;p9"/>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3" name="Google Shape;463;p9"/>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4" name="Google Shape;464;p9"/>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5" name="Google Shape;465;p9"/>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6" name="Google Shape;466;p9"/>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7" name="Google Shape;467;p9"/>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8" name="Google Shape;468;p9"/>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9" name="Google Shape;469;p9"/>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0" name="Google Shape;470;p9"/>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1" name="Google Shape;471;p9"/>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2" name="Google Shape;472;p9"/>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3" name="Google Shape;473;p9"/>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4" name="Google Shape;474;p9"/>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5" name="Google Shape;475;p9"/>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6"/>
        <p:cNvGrpSpPr/>
        <p:nvPr/>
      </p:nvGrpSpPr>
      <p:grpSpPr>
        <a:xfrm>
          <a:off x="0" y="0"/>
          <a:ext cx="0" cy="0"/>
          <a:chOff x="0" y="0"/>
          <a:chExt cx="0" cy="0"/>
        </a:xfrm>
      </p:grpSpPr>
      <p:sp>
        <p:nvSpPr>
          <p:cNvPr id="477" name="Google Shape;477;p10"/>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8" name="Google Shape;478;p10"/>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9" name="Google Shape;479;p10"/>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0" name="Google Shape;480;p10"/>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1" name="Google Shape;481;p10"/>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2" name="Google Shape;482;p10"/>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3" name="Google Shape;483;p10"/>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4" name="Google Shape;484;p10"/>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5" name="Google Shape;485;p10"/>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6" name="Google Shape;486;p10"/>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7" name="Google Shape;487;p10"/>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8" name="Google Shape;488;p10"/>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9" name="Google Shape;489;p10"/>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0" name="Google Shape;490;p10"/>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1" name="Google Shape;491;p10"/>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2" name="Google Shape;492;p10"/>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3" name="Google Shape;493;p10"/>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4" name="Google Shape;494;p10"/>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5" name="Google Shape;495;p10"/>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6" name="Google Shape;496;p10"/>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7" name="Google Shape;497;p10"/>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8" name="Google Shape;498;p10"/>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9" name="Google Shape;499;p10"/>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0" name="Google Shape;500;p10"/>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1" name="Google Shape;501;p10"/>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2" name="Google Shape;502;p10"/>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3" name="Google Shape;503;p10"/>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4" name="Google Shape;504;p10"/>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5" name="Google Shape;505;p10"/>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6" name="Google Shape;506;p10"/>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7" name="Google Shape;507;p10"/>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8" name="Google Shape;508;p10"/>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9" name="Google Shape;509;p10"/>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0" name="Google Shape;510;p10"/>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1" name="Google Shape;511;p10"/>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2" name="Google Shape;512;p10"/>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3" name="Google Shape;513;p10"/>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4" name="Google Shape;514;p10"/>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5" name="Google Shape;515;p10"/>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6" name="Google Shape;516;p10"/>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7" name="Google Shape;517;p10"/>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8" name="Google Shape;518;p10"/>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519"/>
        <p:cNvGrpSpPr/>
        <p:nvPr/>
      </p:nvGrpSpPr>
      <p:grpSpPr>
        <a:xfrm>
          <a:off x="0" y="0"/>
          <a:ext cx="0" cy="0"/>
          <a:chOff x="0" y="0"/>
          <a:chExt cx="0" cy="0"/>
        </a:xfrm>
      </p:grpSpPr>
      <p:sp>
        <p:nvSpPr>
          <p:cNvPr id="520" name="Google Shape;520;p11"/>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6" y="-23"/>
            <a:ext cx="9143797" cy="5143378"/>
            <a:chOff x="239950" y="872550"/>
            <a:chExt cx="7042900" cy="3961625"/>
          </a:xfrm>
        </p:grpSpPr>
        <p:sp>
          <p:nvSpPr>
            <p:cNvPr id="7" name="Google Shape;7;p1"/>
            <p:cNvSpPr/>
            <p:nvPr/>
          </p:nvSpPr>
          <p:spPr>
            <a:xfrm>
              <a:off x="239950" y="872550"/>
              <a:ext cx="7042900" cy="3961625"/>
            </a:xfrm>
            <a:custGeom>
              <a:avLst/>
              <a:gdLst/>
              <a:ahLst/>
              <a:cxnLst/>
              <a:rect l="l" t="t" r="r" b="b"/>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p:nvPr/>
          </p:nvSpPr>
          <p:spPr>
            <a:xfrm>
              <a:off x="239950" y="47617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p:nvPr/>
          </p:nvSpPr>
          <p:spPr>
            <a:xfrm>
              <a:off x="239950" y="4690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239950" y="46177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239950" y="4546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239950" y="44737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239950" y="4402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239950" y="43297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239950" y="4258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239950" y="41858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239950" y="4114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239950" y="40418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
            <p:cNvSpPr/>
            <p:nvPr/>
          </p:nvSpPr>
          <p:spPr>
            <a:xfrm>
              <a:off x="239950" y="39693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a:off x="239950" y="38978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
            <p:cNvSpPr/>
            <p:nvPr/>
          </p:nvSpPr>
          <p:spPr>
            <a:xfrm>
              <a:off x="239950" y="38254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
            <p:cNvSpPr/>
            <p:nvPr/>
          </p:nvSpPr>
          <p:spPr>
            <a:xfrm>
              <a:off x="239950" y="37538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1"/>
            <p:cNvSpPr/>
            <p:nvPr/>
          </p:nvSpPr>
          <p:spPr>
            <a:xfrm>
              <a:off x="239950" y="36814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1"/>
            <p:cNvSpPr/>
            <p:nvPr/>
          </p:nvSpPr>
          <p:spPr>
            <a:xfrm>
              <a:off x="239950" y="36099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p:nvPr/>
          </p:nvSpPr>
          <p:spPr>
            <a:xfrm>
              <a:off x="239950" y="35374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
            <p:cNvSpPr/>
            <p:nvPr/>
          </p:nvSpPr>
          <p:spPr>
            <a:xfrm>
              <a:off x="239950" y="34659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
            <p:cNvSpPr/>
            <p:nvPr/>
          </p:nvSpPr>
          <p:spPr>
            <a:xfrm>
              <a:off x="239950" y="33934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
            <p:cNvSpPr/>
            <p:nvPr/>
          </p:nvSpPr>
          <p:spPr>
            <a:xfrm>
              <a:off x="239950" y="33219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
            <p:cNvSpPr/>
            <p:nvPr/>
          </p:nvSpPr>
          <p:spPr>
            <a:xfrm>
              <a:off x="239950" y="32495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239950" y="31770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
            <p:cNvSpPr/>
            <p:nvPr/>
          </p:nvSpPr>
          <p:spPr>
            <a:xfrm>
              <a:off x="239950" y="31055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1"/>
            <p:cNvSpPr/>
            <p:nvPr/>
          </p:nvSpPr>
          <p:spPr>
            <a:xfrm>
              <a:off x="239950" y="3033100"/>
              <a:ext cx="7042900" cy="0"/>
            </a:xfrm>
            <a:custGeom>
              <a:avLst/>
              <a:gdLst/>
              <a:ahLst/>
              <a:cxnLst/>
              <a:rect l="l" t="t" r="r" b="b"/>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
            <p:cNvSpPr/>
            <p:nvPr/>
          </p:nvSpPr>
          <p:spPr>
            <a:xfrm>
              <a:off x="239950" y="29615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
            <p:cNvSpPr/>
            <p:nvPr/>
          </p:nvSpPr>
          <p:spPr>
            <a:xfrm>
              <a:off x="239950" y="28891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1"/>
            <p:cNvSpPr/>
            <p:nvPr/>
          </p:nvSpPr>
          <p:spPr>
            <a:xfrm>
              <a:off x="239950" y="28175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1"/>
            <p:cNvSpPr/>
            <p:nvPr/>
          </p:nvSpPr>
          <p:spPr>
            <a:xfrm>
              <a:off x="239950" y="27451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1"/>
            <p:cNvSpPr/>
            <p:nvPr/>
          </p:nvSpPr>
          <p:spPr>
            <a:xfrm>
              <a:off x="239950" y="26736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1"/>
            <p:cNvSpPr/>
            <p:nvPr/>
          </p:nvSpPr>
          <p:spPr>
            <a:xfrm>
              <a:off x="239950" y="2601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
            <p:cNvSpPr/>
            <p:nvPr/>
          </p:nvSpPr>
          <p:spPr>
            <a:xfrm>
              <a:off x="239950" y="25296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
            <p:cNvSpPr/>
            <p:nvPr/>
          </p:nvSpPr>
          <p:spPr>
            <a:xfrm>
              <a:off x="239950" y="2457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
            <p:cNvSpPr/>
            <p:nvPr/>
          </p:nvSpPr>
          <p:spPr>
            <a:xfrm>
              <a:off x="239950" y="23847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
            <p:cNvSpPr/>
            <p:nvPr/>
          </p:nvSpPr>
          <p:spPr>
            <a:xfrm>
              <a:off x="239950" y="2313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
            <p:cNvSpPr/>
            <p:nvPr/>
          </p:nvSpPr>
          <p:spPr>
            <a:xfrm>
              <a:off x="239950" y="22407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
            <p:cNvSpPr/>
            <p:nvPr/>
          </p:nvSpPr>
          <p:spPr>
            <a:xfrm>
              <a:off x="239950" y="2169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
            <p:cNvSpPr/>
            <p:nvPr/>
          </p:nvSpPr>
          <p:spPr>
            <a:xfrm>
              <a:off x="239950" y="20968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
            <p:cNvSpPr/>
            <p:nvPr/>
          </p:nvSpPr>
          <p:spPr>
            <a:xfrm>
              <a:off x="239950" y="2025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
            <p:cNvSpPr/>
            <p:nvPr/>
          </p:nvSpPr>
          <p:spPr>
            <a:xfrm>
              <a:off x="239950" y="19528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
            <p:cNvSpPr/>
            <p:nvPr/>
          </p:nvSpPr>
          <p:spPr>
            <a:xfrm>
              <a:off x="239950" y="18813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
            <p:cNvSpPr/>
            <p:nvPr/>
          </p:nvSpPr>
          <p:spPr>
            <a:xfrm>
              <a:off x="239950" y="18088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
            <p:cNvSpPr/>
            <p:nvPr/>
          </p:nvSpPr>
          <p:spPr>
            <a:xfrm>
              <a:off x="239950" y="17373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
            <p:cNvSpPr/>
            <p:nvPr/>
          </p:nvSpPr>
          <p:spPr>
            <a:xfrm>
              <a:off x="239950" y="16648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
            <p:cNvSpPr/>
            <p:nvPr/>
          </p:nvSpPr>
          <p:spPr>
            <a:xfrm>
              <a:off x="239950" y="15924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
            <p:cNvSpPr/>
            <p:nvPr/>
          </p:nvSpPr>
          <p:spPr>
            <a:xfrm>
              <a:off x="239950" y="15209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
            <p:cNvSpPr/>
            <p:nvPr/>
          </p:nvSpPr>
          <p:spPr>
            <a:xfrm>
              <a:off x="239950" y="14484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
            <p:cNvSpPr/>
            <p:nvPr/>
          </p:nvSpPr>
          <p:spPr>
            <a:xfrm>
              <a:off x="239950" y="13769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
            <p:cNvSpPr/>
            <p:nvPr/>
          </p:nvSpPr>
          <p:spPr>
            <a:xfrm>
              <a:off x="239950" y="13044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
            <p:cNvSpPr/>
            <p:nvPr/>
          </p:nvSpPr>
          <p:spPr>
            <a:xfrm>
              <a:off x="239950" y="12329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
            <p:cNvSpPr/>
            <p:nvPr/>
          </p:nvSpPr>
          <p:spPr>
            <a:xfrm>
              <a:off x="239950" y="11605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
            <p:cNvSpPr/>
            <p:nvPr/>
          </p:nvSpPr>
          <p:spPr>
            <a:xfrm>
              <a:off x="239950" y="10889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
            <p:cNvSpPr/>
            <p:nvPr/>
          </p:nvSpPr>
          <p:spPr>
            <a:xfrm>
              <a:off x="239950" y="10165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
            <p:cNvSpPr/>
            <p:nvPr/>
          </p:nvSpPr>
          <p:spPr>
            <a:xfrm>
              <a:off x="239950" y="9450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
            <p:cNvSpPr/>
            <p:nvPr/>
          </p:nvSpPr>
          <p:spPr>
            <a:xfrm>
              <a:off x="7210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
            <p:cNvSpPr/>
            <p:nvPr/>
          </p:nvSpPr>
          <p:spPr>
            <a:xfrm>
              <a:off x="7137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
            <p:cNvSpPr/>
            <p:nvPr/>
          </p:nvSpPr>
          <p:spPr>
            <a:xfrm>
              <a:off x="70645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
            <p:cNvSpPr/>
            <p:nvPr/>
          </p:nvSpPr>
          <p:spPr>
            <a:xfrm>
              <a:off x="69921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
            <p:cNvSpPr/>
            <p:nvPr/>
          </p:nvSpPr>
          <p:spPr>
            <a:xfrm>
              <a:off x="69196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
            <p:cNvSpPr/>
            <p:nvPr/>
          </p:nvSpPr>
          <p:spPr>
            <a:xfrm>
              <a:off x="6847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
            <p:cNvSpPr/>
            <p:nvPr/>
          </p:nvSpPr>
          <p:spPr>
            <a:xfrm>
              <a:off x="6774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
            <p:cNvSpPr/>
            <p:nvPr/>
          </p:nvSpPr>
          <p:spPr>
            <a:xfrm>
              <a:off x="6702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
            <p:cNvSpPr/>
            <p:nvPr/>
          </p:nvSpPr>
          <p:spPr>
            <a:xfrm>
              <a:off x="66289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
            <p:cNvSpPr/>
            <p:nvPr/>
          </p:nvSpPr>
          <p:spPr>
            <a:xfrm>
              <a:off x="65565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
            <p:cNvSpPr/>
            <p:nvPr/>
          </p:nvSpPr>
          <p:spPr>
            <a:xfrm>
              <a:off x="64840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
            <p:cNvSpPr/>
            <p:nvPr/>
          </p:nvSpPr>
          <p:spPr>
            <a:xfrm>
              <a:off x="6411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
            <p:cNvSpPr/>
            <p:nvPr/>
          </p:nvSpPr>
          <p:spPr>
            <a:xfrm>
              <a:off x="633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
            <p:cNvSpPr/>
            <p:nvPr/>
          </p:nvSpPr>
          <p:spPr>
            <a:xfrm>
              <a:off x="6266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
            <p:cNvSpPr/>
            <p:nvPr/>
          </p:nvSpPr>
          <p:spPr>
            <a:xfrm>
              <a:off x="6193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
            <p:cNvSpPr/>
            <p:nvPr/>
          </p:nvSpPr>
          <p:spPr>
            <a:xfrm>
              <a:off x="6120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
            <p:cNvSpPr/>
            <p:nvPr/>
          </p:nvSpPr>
          <p:spPr>
            <a:xfrm>
              <a:off x="60484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
            <p:cNvSpPr/>
            <p:nvPr/>
          </p:nvSpPr>
          <p:spPr>
            <a:xfrm>
              <a:off x="5976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
            <p:cNvSpPr/>
            <p:nvPr/>
          </p:nvSpPr>
          <p:spPr>
            <a:xfrm>
              <a:off x="5903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
            <p:cNvSpPr/>
            <p:nvPr/>
          </p:nvSpPr>
          <p:spPr>
            <a:xfrm>
              <a:off x="5830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
            <p:cNvSpPr/>
            <p:nvPr/>
          </p:nvSpPr>
          <p:spPr>
            <a:xfrm>
              <a:off x="5757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
            <p:cNvSpPr/>
            <p:nvPr/>
          </p:nvSpPr>
          <p:spPr>
            <a:xfrm>
              <a:off x="5685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
            <p:cNvSpPr/>
            <p:nvPr/>
          </p:nvSpPr>
          <p:spPr>
            <a:xfrm>
              <a:off x="56129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
            <p:cNvSpPr/>
            <p:nvPr/>
          </p:nvSpPr>
          <p:spPr>
            <a:xfrm>
              <a:off x="5540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
            <p:cNvSpPr/>
            <p:nvPr/>
          </p:nvSpPr>
          <p:spPr>
            <a:xfrm>
              <a:off x="5468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
            <p:cNvSpPr/>
            <p:nvPr/>
          </p:nvSpPr>
          <p:spPr>
            <a:xfrm>
              <a:off x="5394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
            <p:cNvSpPr/>
            <p:nvPr/>
          </p:nvSpPr>
          <p:spPr>
            <a:xfrm>
              <a:off x="53222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
            <p:cNvSpPr/>
            <p:nvPr/>
          </p:nvSpPr>
          <p:spPr>
            <a:xfrm>
              <a:off x="5249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
            <p:cNvSpPr/>
            <p:nvPr/>
          </p:nvSpPr>
          <p:spPr>
            <a:xfrm>
              <a:off x="5177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
            <p:cNvSpPr/>
            <p:nvPr/>
          </p:nvSpPr>
          <p:spPr>
            <a:xfrm>
              <a:off x="510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
            <p:cNvSpPr/>
            <p:nvPr/>
          </p:nvSpPr>
          <p:spPr>
            <a:xfrm>
              <a:off x="5032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
            <p:cNvSpPr/>
            <p:nvPr/>
          </p:nvSpPr>
          <p:spPr>
            <a:xfrm>
              <a:off x="4959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
            <p:cNvSpPr/>
            <p:nvPr/>
          </p:nvSpPr>
          <p:spPr>
            <a:xfrm>
              <a:off x="4886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
            <p:cNvSpPr/>
            <p:nvPr/>
          </p:nvSpPr>
          <p:spPr>
            <a:xfrm>
              <a:off x="48141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
            <p:cNvSpPr/>
            <p:nvPr/>
          </p:nvSpPr>
          <p:spPr>
            <a:xfrm>
              <a:off x="4741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
            <p:cNvSpPr/>
            <p:nvPr/>
          </p:nvSpPr>
          <p:spPr>
            <a:xfrm>
              <a:off x="4669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
            <p:cNvSpPr/>
            <p:nvPr/>
          </p:nvSpPr>
          <p:spPr>
            <a:xfrm>
              <a:off x="4596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
            <p:cNvSpPr/>
            <p:nvPr/>
          </p:nvSpPr>
          <p:spPr>
            <a:xfrm>
              <a:off x="4523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
            <p:cNvSpPr/>
            <p:nvPr/>
          </p:nvSpPr>
          <p:spPr>
            <a:xfrm>
              <a:off x="4451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
            <p:cNvSpPr/>
            <p:nvPr/>
          </p:nvSpPr>
          <p:spPr>
            <a:xfrm>
              <a:off x="43785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
            <p:cNvSpPr/>
            <p:nvPr/>
          </p:nvSpPr>
          <p:spPr>
            <a:xfrm>
              <a:off x="4306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
            <p:cNvSpPr/>
            <p:nvPr/>
          </p:nvSpPr>
          <p:spPr>
            <a:xfrm>
              <a:off x="4233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
            <p:cNvSpPr/>
            <p:nvPr/>
          </p:nvSpPr>
          <p:spPr>
            <a:xfrm>
              <a:off x="4160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
            <p:cNvSpPr/>
            <p:nvPr/>
          </p:nvSpPr>
          <p:spPr>
            <a:xfrm>
              <a:off x="40878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
            <p:cNvSpPr/>
            <p:nvPr/>
          </p:nvSpPr>
          <p:spPr>
            <a:xfrm>
              <a:off x="4015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
            <p:cNvSpPr/>
            <p:nvPr/>
          </p:nvSpPr>
          <p:spPr>
            <a:xfrm>
              <a:off x="3942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
            <p:cNvSpPr/>
            <p:nvPr/>
          </p:nvSpPr>
          <p:spPr>
            <a:xfrm>
              <a:off x="38705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
            <p:cNvSpPr/>
            <p:nvPr/>
          </p:nvSpPr>
          <p:spPr>
            <a:xfrm>
              <a:off x="3798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
            <p:cNvSpPr/>
            <p:nvPr/>
          </p:nvSpPr>
          <p:spPr>
            <a:xfrm>
              <a:off x="3724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
            <p:cNvSpPr/>
            <p:nvPr/>
          </p:nvSpPr>
          <p:spPr>
            <a:xfrm>
              <a:off x="3652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
            <p:cNvSpPr/>
            <p:nvPr/>
          </p:nvSpPr>
          <p:spPr>
            <a:xfrm>
              <a:off x="3579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
            <p:cNvSpPr/>
            <p:nvPr/>
          </p:nvSpPr>
          <p:spPr>
            <a:xfrm>
              <a:off x="3507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
            <p:cNvSpPr/>
            <p:nvPr/>
          </p:nvSpPr>
          <p:spPr>
            <a:xfrm>
              <a:off x="3434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
            <p:cNvSpPr/>
            <p:nvPr/>
          </p:nvSpPr>
          <p:spPr>
            <a:xfrm>
              <a:off x="3362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
            <p:cNvSpPr/>
            <p:nvPr/>
          </p:nvSpPr>
          <p:spPr>
            <a:xfrm>
              <a:off x="3289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
            <p:cNvSpPr/>
            <p:nvPr/>
          </p:nvSpPr>
          <p:spPr>
            <a:xfrm>
              <a:off x="3216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
            <p:cNvSpPr/>
            <p:nvPr/>
          </p:nvSpPr>
          <p:spPr>
            <a:xfrm>
              <a:off x="31442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
            <p:cNvSpPr/>
            <p:nvPr/>
          </p:nvSpPr>
          <p:spPr>
            <a:xfrm>
              <a:off x="3071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
            <p:cNvSpPr/>
            <p:nvPr/>
          </p:nvSpPr>
          <p:spPr>
            <a:xfrm>
              <a:off x="2999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
            <p:cNvSpPr/>
            <p:nvPr/>
          </p:nvSpPr>
          <p:spPr>
            <a:xfrm>
              <a:off x="2925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
            <p:cNvSpPr/>
            <p:nvPr/>
          </p:nvSpPr>
          <p:spPr>
            <a:xfrm>
              <a:off x="28535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
            <p:cNvSpPr/>
            <p:nvPr/>
          </p:nvSpPr>
          <p:spPr>
            <a:xfrm>
              <a:off x="2781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
            <p:cNvSpPr/>
            <p:nvPr/>
          </p:nvSpPr>
          <p:spPr>
            <a:xfrm>
              <a:off x="27086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
            <p:cNvSpPr/>
            <p:nvPr/>
          </p:nvSpPr>
          <p:spPr>
            <a:xfrm>
              <a:off x="2636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
            <p:cNvSpPr/>
            <p:nvPr/>
          </p:nvSpPr>
          <p:spPr>
            <a:xfrm>
              <a:off x="2563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
            <p:cNvSpPr/>
            <p:nvPr/>
          </p:nvSpPr>
          <p:spPr>
            <a:xfrm>
              <a:off x="2490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
            <p:cNvSpPr/>
            <p:nvPr/>
          </p:nvSpPr>
          <p:spPr>
            <a:xfrm>
              <a:off x="2417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
            <p:cNvSpPr/>
            <p:nvPr/>
          </p:nvSpPr>
          <p:spPr>
            <a:xfrm>
              <a:off x="2345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
            <p:cNvSpPr/>
            <p:nvPr/>
          </p:nvSpPr>
          <p:spPr>
            <a:xfrm>
              <a:off x="2273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
            <p:cNvSpPr/>
            <p:nvPr/>
          </p:nvSpPr>
          <p:spPr>
            <a:xfrm>
              <a:off x="2200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
            <p:cNvSpPr/>
            <p:nvPr/>
          </p:nvSpPr>
          <p:spPr>
            <a:xfrm>
              <a:off x="2128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
            <p:cNvSpPr/>
            <p:nvPr/>
          </p:nvSpPr>
          <p:spPr>
            <a:xfrm>
              <a:off x="2054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
            <p:cNvSpPr/>
            <p:nvPr/>
          </p:nvSpPr>
          <p:spPr>
            <a:xfrm>
              <a:off x="1982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
            <p:cNvSpPr/>
            <p:nvPr/>
          </p:nvSpPr>
          <p:spPr>
            <a:xfrm>
              <a:off x="19098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
            <p:cNvSpPr/>
            <p:nvPr/>
          </p:nvSpPr>
          <p:spPr>
            <a:xfrm>
              <a:off x="1837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
            <p:cNvSpPr/>
            <p:nvPr/>
          </p:nvSpPr>
          <p:spPr>
            <a:xfrm>
              <a:off x="1764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
            <p:cNvSpPr/>
            <p:nvPr/>
          </p:nvSpPr>
          <p:spPr>
            <a:xfrm>
              <a:off x="1692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
            <p:cNvSpPr/>
            <p:nvPr/>
          </p:nvSpPr>
          <p:spPr>
            <a:xfrm>
              <a:off x="161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
            <p:cNvSpPr/>
            <p:nvPr/>
          </p:nvSpPr>
          <p:spPr>
            <a:xfrm>
              <a:off x="1546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
            <p:cNvSpPr/>
            <p:nvPr/>
          </p:nvSpPr>
          <p:spPr>
            <a:xfrm>
              <a:off x="14742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
            <p:cNvSpPr/>
            <p:nvPr/>
          </p:nvSpPr>
          <p:spPr>
            <a:xfrm>
              <a:off x="1401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
            <p:cNvSpPr/>
            <p:nvPr/>
          </p:nvSpPr>
          <p:spPr>
            <a:xfrm>
              <a:off x="1329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
            <p:cNvSpPr/>
            <p:nvPr/>
          </p:nvSpPr>
          <p:spPr>
            <a:xfrm>
              <a:off x="1256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
            <p:cNvSpPr/>
            <p:nvPr/>
          </p:nvSpPr>
          <p:spPr>
            <a:xfrm>
              <a:off x="1183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
            <p:cNvSpPr/>
            <p:nvPr/>
          </p:nvSpPr>
          <p:spPr>
            <a:xfrm>
              <a:off x="1111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
            <p:cNvSpPr/>
            <p:nvPr/>
          </p:nvSpPr>
          <p:spPr>
            <a:xfrm>
              <a:off x="10387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
            <p:cNvSpPr/>
            <p:nvPr/>
          </p:nvSpPr>
          <p:spPr>
            <a:xfrm>
              <a:off x="9662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
            <p:cNvSpPr/>
            <p:nvPr/>
          </p:nvSpPr>
          <p:spPr>
            <a:xfrm>
              <a:off x="8938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
            <p:cNvSpPr/>
            <p:nvPr/>
          </p:nvSpPr>
          <p:spPr>
            <a:xfrm>
              <a:off x="820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
            <p:cNvSpPr/>
            <p:nvPr/>
          </p:nvSpPr>
          <p:spPr>
            <a:xfrm>
              <a:off x="747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
            <p:cNvSpPr/>
            <p:nvPr/>
          </p:nvSpPr>
          <p:spPr>
            <a:xfrm>
              <a:off x="675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
            <p:cNvSpPr/>
            <p:nvPr/>
          </p:nvSpPr>
          <p:spPr>
            <a:xfrm>
              <a:off x="6031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
            <p:cNvSpPr/>
            <p:nvPr/>
          </p:nvSpPr>
          <p:spPr>
            <a:xfrm>
              <a:off x="5306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
            <p:cNvSpPr/>
            <p:nvPr/>
          </p:nvSpPr>
          <p:spPr>
            <a:xfrm>
              <a:off x="4582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
            <p:cNvSpPr/>
            <p:nvPr/>
          </p:nvSpPr>
          <p:spPr>
            <a:xfrm>
              <a:off x="38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
            <p:cNvSpPr/>
            <p:nvPr/>
          </p:nvSpPr>
          <p:spPr>
            <a:xfrm>
              <a:off x="312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
          <p:cNvSpPr txBox="1">
            <a:spLocks noGrp="1"/>
          </p:cNvSpPr>
          <p:nvPr>
            <p:ph type="title"/>
          </p:nvPr>
        </p:nvSpPr>
        <p:spPr>
          <a:xfrm>
            <a:off x="747925" y="225025"/>
            <a:ext cx="67917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1pPr>
            <a:lvl2pPr lvl="1">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2pPr>
            <a:lvl3pPr lvl="2">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3pPr>
            <a:lvl4pPr lvl="3">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4pPr>
            <a:lvl5pPr lvl="4">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5pPr>
            <a:lvl6pPr lvl="5">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6pPr>
            <a:lvl7pPr lvl="6">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7pPr>
            <a:lvl8pPr lvl="7">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8pPr>
            <a:lvl9pPr lvl="8">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9pPr>
          </a:lstStyle>
          <a:p>
            <a:endParaRPr/>
          </a:p>
        </p:txBody>
      </p:sp>
      <p:sp>
        <p:nvSpPr>
          <p:cNvPr id="159" name="Google Shape;159;p1"/>
          <p:cNvSpPr txBox="1">
            <a:spLocks noGrp="1"/>
          </p:cNvSpPr>
          <p:nvPr>
            <p:ph type="body" idx="1"/>
          </p:nvPr>
        </p:nvSpPr>
        <p:spPr>
          <a:xfrm>
            <a:off x="747925" y="1314900"/>
            <a:ext cx="6791700" cy="3610800"/>
          </a:xfrm>
          <a:prstGeom prst="rect">
            <a:avLst/>
          </a:prstGeom>
          <a:noFill/>
          <a:ln>
            <a:noFill/>
          </a:ln>
        </p:spPr>
        <p:txBody>
          <a:bodyPr spcFirstLastPara="1" wrap="square" lIns="91425" tIns="91425" rIns="91425" bIns="91425" anchor="t" anchorCtr="0">
            <a:noAutofit/>
          </a:bodyPr>
          <a:lstStyle>
            <a:lvl1pPr marL="457200" lvl="0" indent="-393700">
              <a:spcBef>
                <a:spcPts val="600"/>
              </a:spcBef>
              <a:spcAft>
                <a:spcPts val="0"/>
              </a:spcAft>
              <a:buClr>
                <a:schemeClr val="dk1"/>
              </a:buClr>
              <a:buSzPts val="2600"/>
              <a:buFont typeface="Dosis"/>
              <a:buChar char="✘"/>
              <a:defRPr sz="2600">
                <a:solidFill>
                  <a:schemeClr val="dk1"/>
                </a:solidFill>
                <a:latin typeface="Dosis"/>
                <a:ea typeface="Dosis"/>
                <a:cs typeface="Dosis"/>
                <a:sym typeface="Dosis"/>
              </a:defRPr>
            </a:lvl1pPr>
            <a:lvl2pPr marL="914400" lvl="1" indent="-355600">
              <a:spcBef>
                <a:spcPts val="0"/>
              </a:spcBef>
              <a:spcAft>
                <a:spcPts val="0"/>
              </a:spcAft>
              <a:buClr>
                <a:schemeClr val="dk1"/>
              </a:buClr>
              <a:buSzPts val="2000"/>
              <a:buFont typeface="Dosis"/>
              <a:buChar char="✗"/>
              <a:defRPr sz="2000">
                <a:solidFill>
                  <a:schemeClr val="dk1"/>
                </a:solidFill>
                <a:latin typeface="Dosis"/>
                <a:ea typeface="Dosis"/>
                <a:cs typeface="Dosis"/>
                <a:sym typeface="Dosis"/>
              </a:defRPr>
            </a:lvl2pPr>
            <a:lvl3pPr marL="1371600" lvl="2" indent="-355600">
              <a:spcBef>
                <a:spcPts val="0"/>
              </a:spcBef>
              <a:spcAft>
                <a:spcPts val="0"/>
              </a:spcAft>
              <a:buClr>
                <a:schemeClr val="dk1"/>
              </a:buClr>
              <a:buSzPts val="2000"/>
              <a:buFont typeface="Dosis"/>
              <a:buChar char="■"/>
              <a:defRPr sz="2000">
                <a:solidFill>
                  <a:schemeClr val="dk1"/>
                </a:solidFill>
                <a:latin typeface="Dosis"/>
                <a:ea typeface="Dosis"/>
                <a:cs typeface="Dosis"/>
                <a:sym typeface="Dosis"/>
              </a:defRPr>
            </a:lvl3pPr>
            <a:lvl4pPr marL="1828800" lvl="3"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4pPr>
            <a:lvl5pPr marL="2286000" lvl="4"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5pPr>
            <a:lvl6pPr marL="2743200" lvl="5"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6pPr>
            <a:lvl7pPr marL="3200400" lvl="6"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7pPr>
            <a:lvl8pPr marL="3657600" lvl="7"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8pPr>
            <a:lvl9pPr marL="4114800" lvl="8"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9pPr>
          </a:lstStyle>
          <a:p>
            <a:endParaRPr/>
          </a:p>
        </p:txBody>
      </p:sp>
      <p:sp>
        <p:nvSpPr>
          <p:cNvPr id="160" name="Google Shape;160;p1"/>
          <p:cNvSpPr txBox="1">
            <a:spLocks noGrp="1"/>
          </p:cNvSpPr>
          <p:nvPr>
            <p:ph type="sldNum" idx="12"/>
          </p:nvPr>
        </p:nvSpPr>
        <p:spPr>
          <a:xfrm>
            <a:off x="90619" y="4722737"/>
            <a:ext cx="548700" cy="393600"/>
          </a:xfrm>
          <a:prstGeom prst="rect">
            <a:avLst/>
          </a:prstGeom>
          <a:noFill/>
          <a:ln>
            <a:noFill/>
          </a:ln>
        </p:spPr>
        <p:txBody>
          <a:bodyPr spcFirstLastPara="1" wrap="square" lIns="91425" tIns="91425" rIns="91425" bIns="91425" anchor="t" anchorCtr="0">
            <a:noAutofit/>
          </a:bodyPr>
          <a:lstStyle>
            <a:lvl1pPr lvl="0">
              <a:buNone/>
              <a:defRPr sz="1200">
                <a:solidFill>
                  <a:schemeClr val="accent1"/>
                </a:solidFill>
                <a:latin typeface="Sniglet"/>
                <a:ea typeface="Sniglet"/>
                <a:cs typeface="Sniglet"/>
                <a:sym typeface="Sniglet"/>
              </a:defRPr>
            </a:lvl1pPr>
            <a:lvl2pPr lvl="1">
              <a:buNone/>
              <a:defRPr sz="1200">
                <a:solidFill>
                  <a:schemeClr val="accent1"/>
                </a:solidFill>
                <a:latin typeface="Sniglet"/>
                <a:ea typeface="Sniglet"/>
                <a:cs typeface="Sniglet"/>
                <a:sym typeface="Sniglet"/>
              </a:defRPr>
            </a:lvl2pPr>
            <a:lvl3pPr lvl="2">
              <a:buNone/>
              <a:defRPr sz="1200">
                <a:solidFill>
                  <a:schemeClr val="accent1"/>
                </a:solidFill>
                <a:latin typeface="Sniglet"/>
                <a:ea typeface="Sniglet"/>
                <a:cs typeface="Sniglet"/>
                <a:sym typeface="Sniglet"/>
              </a:defRPr>
            </a:lvl3pPr>
            <a:lvl4pPr lvl="3">
              <a:buNone/>
              <a:defRPr sz="1200">
                <a:solidFill>
                  <a:schemeClr val="accent1"/>
                </a:solidFill>
                <a:latin typeface="Sniglet"/>
                <a:ea typeface="Sniglet"/>
                <a:cs typeface="Sniglet"/>
                <a:sym typeface="Sniglet"/>
              </a:defRPr>
            </a:lvl4pPr>
            <a:lvl5pPr lvl="4">
              <a:buNone/>
              <a:defRPr sz="1200">
                <a:solidFill>
                  <a:schemeClr val="accent1"/>
                </a:solidFill>
                <a:latin typeface="Sniglet"/>
                <a:ea typeface="Sniglet"/>
                <a:cs typeface="Sniglet"/>
                <a:sym typeface="Sniglet"/>
              </a:defRPr>
            </a:lvl5pPr>
            <a:lvl6pPr lvl="5">
              <a:buNone/>
              <a:defRPr sz="1200">
                <a:solidFill>
                  <a:schemeClr val="accent1"/>
                </a:solidFill>
                <a:latin typeface="Sniglet"/>
                <a:ea typeface="Sniglet"/>
                <a:cs typeface="Sniglet"/>
                <a:sym typeface="Sniglet"/>
              </a:defRPr>
            </a:lvl6pPr>
            <a:lvl7pPr lvl="6">
              <a:buNone/>
              <a:defRPr sz="1200">
                <a:solidFill>
                  <a:schemeClr val="accent1"/>
                </a:solidFill>
                <a:latin typeface="Sniglet"/>
                <a:ea typeface="Sniglet"/>
                <a:cs typeface="Sniglet"/>
                <a:sym typeface="Sniglet"/>
              </a:defRPr>
            </a:lvl7pPr>
            <a:lvl8pPr lvl="7">
              <a:buNone/>
              <a:defRPr sz="1200">
                <a:solidFill>
                  <a:schemeClr val="accent1"/>
                </a:solidFill>
                <a:latin typeface="Sniglet"/>
                <a:ea typeface="Sniglet"/>
                <a:cs typeface="Sniglet"/>
                <a:sym typeface="Sniglet"/>
              </a:defRPr>
            </a:lvl8pPr>
            <a:lvl9pPr lvl="8">
              <a:buNone/>
              <a:defRPr sz="1200">
                <a:solidFill>
                  <a:schemeClr val="accent1"/>
                </a:solidFill>
                <a:latin typeface="Sniglet"/>
                <a:ea typeface="Sniglet"/>
                <a:cs typeface="Sniglet"/>
                <a:sym typeface="Snigle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31_629F21FE.xm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13F_7D6F8E56.xm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microsoft.com/office/2018/10/relationships/comments" Target="../comments/modernComment_140_DB35D323.xm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12E_A1573F4E.xm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42_3E78DC13.xm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microsoft.com/office/2018/10/relationships/comments" Target="../comments/modernComment_120_0.xm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microsoft.com/office/2018/10/relationships/comments" Target="../comments/modernComment_134_94B5CDF5.xm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microsoft.com/office/2018/10/relationships/comments" Target="../comments/modernComment_13A_FF90F40B.xm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microsoft.com/office/2018/10/relationships/comments" Target="../comments/modernComment_13D_DC44EE01.xm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microsoft.com/office/2018/10/relationships/comments" Target="../comments/modernComment_13E_8B1EF80.xml"/><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microsoft.com/office/2018/10/relationships/comments" Target="../comments/modernComment_146_96327185.xml"/><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microsoft.com/office/2018/10/relationships/comments" Target="../comments/modernComment_148_2724772C.xml"/><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18/10/relationships/comments" Target="../comments/modernComment_116_0.xml"/><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0F_0.xm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36_8B9756BA.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4"/>
          <p:cNvSpPr txBox="1">
            <a:spLocks noGrp="1"/>
          </p:cNvSpPr>
          <p:nvPr>
            <p:ph type="ctrTitle" idx="4294967295"/>
          </p:nvPr>
        </p:nvSpPr>
        <p:spPr>
          <a:xfrm>
            <a:off x="3364573" y="1258722"/>
            <a:ext cx="46413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6600">
                <a:latin typeface="Constantia"/>
              </a:rPr>
              <a:t>SEEKER</a:t>
            </a:r>
          </a:p>
        </p:txBody>
      </p:sp>
      <p:sp>
        <p:nvSpPr>
          <p:cNvPr id="540" name="Google Shape;540;p14"/>
          <p:cNvSpPr txBox="1">
            <a:spLocks noGrp="1"/>
          </p:cNvSpPr>
          <p:nvPr>
            <p:ph type="body" idx="4294967295"/>
          </p:nvPr>
        </p:nvSpPr>
        <p:spPr>
          <a:xfrm>
            <a:off x="3364573" y="2347084"/>
            <a:ext cx="4641300" cy="1107294"/>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a:latin typeface="Constantia"/>
              </a:rPr>
              <a:t>Nhóm E</a:t>
            </a:r>
            <a:endParaRPr>
              <a:latin typeface="Constantia"/>
            </a:endParaRPr>
          </a:p>
          <a:p>
            <a:pPr marL="0" lvl="0" indent="0" algn="l" rtl="0">
              <a:spcBef>
                <a:spcPts val="600"/>
              </a:spcBef>
              <a:spcAft>
                <a:spcPts val="0"/>
              </a:spcAft>
              <a:buNone/>
            </a:pPr>
            <a:r>
              <a:rPr lang="en-US" sz="2000" err="1">
                <a:latin typeface="Constantia"/>
              </a:rPr>
              <a:t>Phân</a:t>
            </a:r>
            <a:r>
              <a:rPr lang="en-US" sz="2000">
                <a:latin typeface="Constantia"/>
              </a:rPr>
              <a:t> </a:t>
            </a:r>
            <a:r>
              <a:rPr lang="en-US" sz="2000" err="1">
                <a:latin typeface="Constantia"/>
              </a:rPr>
              <a:t>tích</a:t>
            </a:r>
            <a:r>
              <a:rPr lang="en-US" sz="2000">
                <a:latin typeface="Constantia"/>
              </a:rPr>
              <a:t> </a:t>
            </a:r>
            <a:r>
              <a:rPr lang="en-US" sz="2000" err="1">
                <a:latin typeface="Constantia"/>
              </a:rPr>
              <a:t>và</a:t>
            </a:r>
            <a:r>
              <a:rPr lang="en-US" sz="2000">
                <a:latin typeface="Constantia"/>
              </a:rPr>
              <a:t> </a:t>
            </a:r>
            <a:r>
              <a:rPr lang="en-US" sz="2000" err="1">
                <a:latin typeface="Constantia"/>
              </a:rPr>
              <a:t>quản</a:t>
            </a:r>
            <a:r>
              <a:rPr lang="en-US" sz="2000">
                <a:latin typeface="Constantia"/>
              </a:rPr>
              <a:t> </a:t>
            </a:r>
            <a:r>
              <a:rPr lang="en-US" sz="2000" err="1">
                <a:latin typeface="Constantia"/>
              </a:rPr>
              <a:t>lý</a:t>
            </a:r>
            <a:r>
              <a:rPr lang="en-US" sz="2000">
                <a:latin typeface="Constantia"/>
              </a:rPr>
              <a:t> </a:t>
            </a:r>
            <a:r>
              <a:rPr lang="en-US" sz="2000" err="1">
                <a:latin typeface="Constantia"/>
              </a:rPr>
              <a:t>yêu</a:t>
            </a:r>
            <a:r>
              <a:rPr lang="en-US" sz="2000">
                <a:latin typeface="Constantia"/>
              </a:rPr>
              <a:t> </a:t>
            </a:r>
            <a:r>
              <a:rPr lang="en-US" sz="2000" err="1">
                <a:latin typeface="Constantia"/>
              </a:rPr>
              <a:t>cầu</a:t>
            </a:r>
            <a:r>
              <a:rPr lang="en-US" sz="2000">
                <a:latin typeface="Constantia"/>
              </a:rPr>
              <a:t> </a:t>
            </a:r>
            <a:r>
              <a:rPr lang="en-US" sz="2000" err="1">
                <a:latin typeface="Constantia"/>
              </a:rPr>
              <a:t>phần</a:t>
            </a:r>
            <a:r>
              <a:rPr lang="en-US" sz="2000">
                <a:latin typeface="Constantia"/>
              </a:rPr>
              <a:t> </a:t>
            </a:r>
            <a:r>
              <a:rPr lang="en-US" sz="2000" err="1">
                <a:latin typeface="Constantia"/>
              </a:rPr>
              <a:t>mềm</a:t>
            </a:r>
            <a:endParaRPr sz="2000">
              <a:latin typeface="Constantia"/>
            </a:endParaRPr>
          </a:p>
        </p:txBody>
      </p:sp>
      <p:sp>
        <p:nvSpPr>
          <p:cNvPr id="542" name="Google Shape;542;p14"/>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a:t>
            </a:fld>
            <a:endParaRPr/>
          </a:p>
        </p:txBody>
      </p:sp>
      <p:pic>
        <p:nvPicPr>
          <p:cNvPr id="3" name="Hình ảnh 2">
            <a:extLst>
              <a:ext uri="{FF2B5EF4-FFF2-40B4-BE49-F238E27FC236}">
                <a16:creationId xmlns:a16="http://schemas.microsoft.com/office/drawing/2014/main" id="{CEF7CF0F-B7A8-94A6-36D3-59AB92EA8EEE}"/>
              </a:ext>
            </a:extLst>
          </p:cNvPr>
          <p:cNvPicPr>
            <a:picLocks noChangeAspect="1"/>
          </p:cNvPicPr>
          <p:nvPr/>
        </p:nvPicPr>
        <p:blipFill>
          <a:blip r:embed="rId3"/>
          <a:stretch>
            <a:fillRect/>
          </a:stretch>
        </p:blipFill>
        <p:spPr>
          <a:xfrm>
            <a:off x="1576578" y="1767184"/>
            <a:ext cx="1412954" cy="11598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3D283F4A-8067-E99E-1858-305DF3A332B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sp>
        <p:nvSpPr>
          <p:cNvPr id="6" name="Google Shape;689;p30">
            <a:extLst>
              <a:ext uri="{FF2B5EF4-FFF2-40B4-BE49-F238E27FC236}">
                <a16:creationId xmlns:a16="http://schemas.microsoft.com/office/drawing/2014/main" id="{35F9C6BD-4B29-CC91-E930-AA59FA8043D8}"/>
              </a:ext>
            </a:extLst>
          </p:cNvPr>
          <p:cNvSpPr txBox="1">
            <a:spLocks/>
          </p:cNvSpPr>
          <p:nvPr/>
        </p:nvSpPr>
        <p:spPr>
          <a:xfrm>
            <a:off x="456468" y="110387"/>
            <a:ext cx="8229600" cy="51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360"/>
              </a:spcBef>
            </a:pPr>
            <a:r>
              <a:rPr lang="en-US" sz="2800" b="1" err="1">
                <a:solidFill>
                  <a:srgbClr val="3C78D8"/>
                </a:solidFill>
                <a:latin typeface="Constantia"/>
              </a:rPr>
              <a:t>Những</a:t>
            </a:r>
            <a:r>
              <a:rPr lang="en-US" sz="2800" b="1">
                <a:solidFill>
                  <a:srgbClr val="3C78D8"/>
                </a:solidFill>
                <a:latin typeface="Constantia"/>
              </a:rPr>
              <a:t> </a:t>
            </a:r>
            <a:r>
              <a:rPr lang="en-US" sz="2800" b="1" err="1">
                <a:solidFill>
                  <a:srgbClr val="3C78D8"/>
                </a:solidFill>
                <a:latin typeface="Constantia"/>
              </a:rPr>
              <a:t>khó</a:t>
            </a:r>
            <a:r>
              <a:rPr lang="en-US" sz="2800" b="1">
                <a:solidFill>
                  <a:srgbClr val="3C78D8"/>
                </a:solidFill>
                <a:latin typeface="Constantia"/>
              </a:rPr>
              <a:t> </a:t>
            </a:r>
            <a:r>
              <a:rPr lang="en-US" sz="2800" b="1" err="1">
                <a:solidFill>
                  <a:srgbClr val="3C78D8"/>
                </a:solidFill>
                <a:latin typeface="Constantia"/>
              </a:rPr>
              <a:t>khăn</a:t>
            </a:r>
            <a:r>
              <a:rPr lang="en-US" sz="2800" b="1">
                <a:solidFill>
                  <a:srgbClr val="3C78D8"/>
                </a:solidFill>
                <a:latin typeface="Constantia"/>
              </a:rPr>
              <a:t> </a:t>
            </a:r>
            <a:r>
              <a:rPr lang="en-US" sz="2800" b="1" err="1">
                <a:solidFill>
                  <a:srgbClr val="3C78D8"/>
                </a:solidFill>
                <a:latin typeface="Constantia"/>
              </a:rPr>
              <a:t>trong</a:t>
            </a:r>
            <a:r>
              <a:rPr lang="en-US" sz="2800" b="1">
                <a:solidFill>
                  <a:srgbClr val="3C78D8"/>
                </a:solidFill>
                <a:latin typeface="Constantia"/>
              </a:rPr>
              <a:t> </a:t>
            </a:r>
            <a:r>
              <a:rPr lang="en-US" sz="2800" b="1" err="1">
                <a:solidFill>
                  <a:srgbClr val="3C78D8"/>
                </a:solidFill>
                <a:latin typeface="Constantia"/>
              </a:rPr>
              <a:t>quá</a:t>
            </a:r>
            <a:r>
              <a:rPr lang="en-US" sz="2800" b="1">
                <a:solidFill>
                  <a:srgbClr val="3C78D8"/>
                </a:solidFill>
                <a:latin typeface="Constantia"/>
              </a:rPr>
              <a:t> </a:t>
            </a:r>
            <a:r>
              <a:rPr lang="en-US" sz="2800" b="1" err="1">
                <a:solidFill>
                  <a:srgbClr val="3C78D8"/>
                </a:solidFill>
                <a:latin typeface="Constantia"/>
              </a:rPr>
              <a:t>trình</a:t>
            </a:r>
            <a:r>
              <a:rPr lang="en-US" sz="2800" b="1">
                <a:solidFill>
                  <a:srgbClr val="3C78D8"/>
                </a:solidFill>
                <a:latin typeface="Constantia"/>
              </a:rPr>
              <a:t> </a:t>
            </a:r>
            <a:r>
              <a:rPr lang="en-US" sz="2800" b="1" err="1">
                <a:solidFill>
                  <a:srgbClr val="3C78D8"/>
                </a:solidFill>
                <a:latin typeface="Constantia"/>
              </a:rPr>
              <a:t>tìm</a:t>
            </a:r>
            <a:r>
              <a:rPr lang="en-US" sz="2800" b="1">
                <a:solidFill>
                  <a:srgbClr val="3C78D8"/>
                </a:solidFill>
                <a:latin typeface="Constantia"/>
              </a:rPr>
              <a:t> </a:t>
            </a:r>
            <a:r>
              <a:rPr lang="en-US" sz="2800" b="1" err="1">
                <a:solidFill>
                  <a:srgbClr val="3C78D8"/>
                </a:solidFill>
                <a:latin typeface="Constantia"/>
              </a:rPr>
              <a:t>kiếm</a:t>
            </a:r>
            <a:endParaRPr lang="en-US" sz="2800" b="1">
              <a:solidFill>
                <a:srgbClr val="3C78D8"/>
              </a:solidFill>
              <a:latin typeface="Constantia"/>
            </a:endParaRPr>
          </a:p>
        </p:txBody>
      </p:sp>
      <p:sp>
        <p:nvSpPr>
          <p:cNvPr id="8" name="Hộp Văn bản 7">
            <a:extLst>
              <a:ext uri="{FF2B5EF4-FFF2-40B4-BE49-F238E27FC236}">
                <a16:creationId xmlns:a16="http://schemas.microsoft.com/office/drawing/2014/main" id="{B08A1712-A987-2411-7057-E8333A72E950}"/>
              </a:ext>
            </a:extLst>
          </p:cNvPr>
          <p:cNvSpPr txBox="1"/>
          <p:nvPr/>
        </p:nvSpPr>
        <p:spPr>
          <a:xfrm>
            <a:off x="922174" y="4199657"/>
            <a:ext cx="7306694" cy="369332"/>
          </a:xfrm>
          <a:prstGeom prst="rect">
            <a:avLst/>
          </a:prstGeom>
          <a:noFill/>
        </p:spPr>
        <p:txBody>
          <a:bodyPr wrap="square" lIns="91440" tIns="45720" rIns="91440" bIns="45720" rtlCol="0" anchor="t">
            <a:spAutoFit/>
          </a:bodyPr>
          <a:lstStyle/>
          <a:p>
            <a:pPr algn="ctr"/>
            <a:r>
              <a:rPr lang="en-US" sz="1800">
                <a:latin typeface="Constantia"/>
              </a:rPr>
              <a:t>33 </a:t>
            </a:r>
            <a:r>
              <a:rPr lang="en-US" sz="1800" err="1">
                <a:latin typeface="Constantia"/>
              </a:rPr>
              <a:t>trong</a:t>
            </a:r>
            <a:r>
              <a:rPr lang="en-US" sz="1800">
                <a:latin typeface="Constantia"/>
              </a:rPr>
              <a:t> </a:t>
            </a:r>
            <a:r>
              <a:rPr lang="en-US" sz="1800" err="1">
                <a:latin typeface="Constantia"/>
              </a:rPr>
              <a:t>số</a:t>
            </a:r>
            <a:r>
              <a:rPr lang="en-US" sz="1800">
                <a:latin typeface="Constantia"/>
              </a:rPr>
              <a:t> 154 (</a:t>
            </a:r>
            <a:r>
              <a:rPr lang="en-US" sz="1800" err="1">
                <a:latin typeface="Constantia"/>
              </a:rPr>
              <a:t>tỉ</a:t>
            </a:r>
            <a:r>
              <a:rPr lang="en-US" sz="1800">
                <a:latin typeface="Constantia"/>
              </a:rPr>
              <a:t> </a:t>
            </a:r>
            <a:r>
              <a:rPr lang="en-US" sz="1800" err="1">
                <a:latin typeface="Constantia"/>
              </a:rPr>
              <a:t>lệ</a:t>
            </a:r>
            <a:r>
              <a:rPr lang="en-US" sz="1800">
                <a:latin typeface="Constantia"/>
              </a:rPr>
              <a:t> 21,4%) </a:t>
            </a:r>
            <a:r>
              <a:rPr lang="en-US" sz="1800" err="1">
                <a:latin typeface="Constantia"/>
              </a:rPr>
              <a:t>có</a:t>
            </a:r>
            <a:r>
              <a:rPr lang="en-US" sz="1800">
                <a:latin typeface="Constantia"/>
              </a:rPr>
              <a:t> </a:t>
            </a:r>
            <a:r>
              <a:rPr lang="en-US" sz="1800" err="1">
                <a:latin typeface="Constantia"/>
              </a:rPr>
              <a:t>nhu</a:t>
            </a:r>
            <a:r>
              <a:rPr lang="en-US" sz="1800">
                <a:latin typeface="Constantia"/>
              </a:rPr>
              <a:t> </a:t>
            </a:r>
            <a:r>
              <a:rPr lang="en-US" sz="1800" err="1">
                <a:latin typeface="Constantia"/>
              </a:rPr>
              <a:t>cầu</a:t>
            </a:r>
            <a:r>
              <a:rPr lang="en-US" sz="1800">
                <a:latin typeface="Constantia"/>
              </a:rPr>
              <a:t> </a:t>
            </a:r>
            <a:r>
              <a:rPr lang="en-US" sz="1800" err="1">
                <a:latin typeface="Constantia"/>
              </a:rPr>
              <a:t>tìm</a:t>
            </a:r>
            <a:r>
              <a:rPr lang="en-US" sz="1800">
                <a:latin typeface="Constantia"/>
              </a:rPr>
              <a:t> </a:t>
            </a:r>
            <a:r>
              <a:rPr lang="en-US" sz="1800" err="1">
                <a:latin typeface="Constantia"/>
              </a:rPr>
              <a:t>gia</a:t>
            </a:r>
            <a:r>
              <a:rPr lang="en-US" sz="1800">
                <a:latin typeface="Constantia"/>
              </a:rPr>
              <a:t> </a:t>
            </a:r>
            <a:r>
              <a:rPr lang="en-US" sz="1800" err="1">
                <a:latin typeface="Constantia"/>
              </a:rPr>
              <a:t>sư</a:t>
            </a:r>
            <a:endParaRPr lang="en-US" sz="1800">
              <a:latin typeface="Constantia"/>
            </a:endParaRPr>
          </a:p>
        </p:txBody>
      </p:sp>
      <p:pic>
        <p:nvPicPr>
          <p:cNvPr id="3" name="Hình ảnh 4">
            <a:extLst>
              <a:ext uri="{FF2B5EF4-FFF2-40B4-BE49-F238E27FC236}">
                <a16:creationId xmlns:a16="http://schemas.microsoft.com/office/drawing/2014/main" id="{EA9D12CE-31F0-2190-C32D-2E60E9192D36}"/>
              </a:ext>
            </a:extLst>
          </p:cNvPr>
          <p:cNvPicPr>
            <a:picLocks noChangeAspect="1"/>
          </p:cNvPicPr>
          <p:nvPr/>
        </p:nvPicPr>
        <p:blipFill>
          <a:blip r:embed="rId2"/>
          <a:stretch>
            <a:fillRect/>
          </a:stretch>
        </p:blipFill>
        <p:spPr>
          <a:xfrm>
            <a:off x="0" y="1031942"/>
            <a:ext cx="9142537" cy="3025560"/>
          </a:xfrm>
          <a:prstGeom prst="rect">
            <a:avLst/>
          </a:prstGeom>
        </p:spPr>
      </p:pic>
    </p:spTree>
    <p:extLst>
      <p:ext uri="{BB962C8B-B14F-4D97-AF65-F5344CB8AC3E}">
        <p14:creationId xmlns:p14="http://schemas.microsoft.com/office/powerpoint/2010/main" val="4233664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3D283F4A-8067-E99E-1858-305DF3A332B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sp>
        <p:nvSpPr>
          <p:cNvPr id="6" name="Google Shape;689;p30">
            <a:extLst>
              <a:ext uri="{FF2B5EF4-FFF2-40B4-BE49-F238E27FC236}">
                <a16:creationId xmlns:a16="http://schemas.microsoft.com/office/drawing/2014/main" id="{35F9C6BD-4B29-CC91-E930-AA59FA8043D8}"/>
              </a:ext>
            </a:extLst>
          </p:cNvPr>
          <p:cNvSpPr txBox="1">
            <a:spLocks/>
          </p:cNvSpPr>
          <p:nvPr/>
        </p:nvSpPr>
        <p:spPr>
          <a:xfrm>
            <a:off x="457199" y="110934"/>
            <a:ext cx="8229600" cy="51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360"/>
              </a:spcBef>
            </a:pPr>
            <a:r>
              <a:rPr lang="en-US" sz="2800" b="1" err="1">
                <a:solidFill>
                  <a:srgbClr val="3C78D8"/>
                </a:solidFill>
                <a:latin typeface="Constantia"/>
              </a:rPr>
              <a:t>Các</a:t>
            </a:r>
            <a:r>
              <a:rPr lang="en-US" sz="2800" b="1">
                <a:solidFill>
                  <a:srgbClr val="3C78D8"/>
                </a:solidFill>
                <a:latin typeface="Constantia"/>
              </a:rPr>
              <a:t> </a:t>
            </a:r>
            <a:r>
              <a:rPr lang="en-US" sz="2800" b="1" err="1">
                <a:solidFill>
                  <a:srgbClr val="3C78D8"/>
                </a:solidFill>
                <a:latin typeface="Constantia"/>
              </a:rPr>
              <a:t>phương</a:t>
            </a:r>
            <a:r>
              <a:rPr lang="en-US" sz="2800" b="1">
                <a:solidFill>
                  <a:srgbClr val="3C78D8"/>
                </a:solidFill>
                <a:latin typeface="Constantia"/>
              </a:rPr>
              <a:t> </a:t>
            </a:r>
            <a:r>
              <a:rPr lang="en-US" sz="2800" b="1" err="1">
                <a:solidFill>
                  <a:srgbClr val="3C78D8"/>
                </a:solidFill>
                <a:latin typeface="Constantia"/>
              </a:rPr>
              <a:t>tiện</a:t>
            </a:r>
            <a:r>
              <a:rPr lang="en-US" sz="2800" b="1">
                <a:solidFill>
                  <a:srgbClr val="3C78D8"/>
                </a:solidFill>
                <a:latin typeface="Constantia"/>
              </a:rPr>
              <a:t> </a:t>
            </a:r>
            <a:r>
              <a:rPr lang="en-US" sz="2800" b="1" err="1">
                <a:solidFill>
                  <a:srgbClr val="3C78D8"/>
                </a:solidFill>
                <a:latin typeface="Constantia"/>
              </a:rPr>
              <a:t>tìm</a:t>
            </a:r>
            <a:r>
              <a:rPr lang="en-US" sz="2800" b="1">
                <a:solidFill>
                  <a:srgbClr val="3C78D8"/>
                </a:solidFill>
                <a:latin typeface="Constantia"/>
              </a:rPr>
              <a:t> </a:t>
            </a:r>
            <a:r>
              <a:rPr lang="en-US" sz="2800" b="1" err="1">
                <a:solidFill>
                  <a:srgbClr val="3C78D8"/>
                </a:solidFill>
                <a:latin typeface="Constantia"/>
              </a:rPr>
              <a:t>công</a:t>
            </a:r>
            <a:r>
              <a:rPr lang="en-US" sz="2800" b="1">
                <a:solidFill>
                  <a:srgbClr val="3C78D8"/>
                </a:solidFill>
                <a:latin typeface="Constantia"/>
              </a:rPr>
              <a:t> </a:t>
            </a:r>
            <a:r>
              <a:rPr lang="en-US" sz="2800" b="1" err="1">
                <a:solidFill>
                  <a:srgbClr val="3C78D8"/>
                </a:solidFill>
                <a:latin typeface="Constantia"/>
              </a:rPr>
              <a:t>việc</a:t>
            </a:r>
            <a:r>
              <a:rPr lang="en-US" sz="2800" b="1">
                <a:solidFill>
                  <a:srgbClr val="3C78D8"/>
                </a:solidFill>
                <a:latin typeface="Constantia"/>
              </a:rPr>
              <a:t> </a:t>
            </a:r>
            <a:r>
              <a:rPr lang="en-US" sz="2800" b="1" err="1">
                <a:solidFill>
                  <a:srgbClr val="3C78D8"/>
                </a:solidFill>
                <a:latin typeface="Constantia"/>
              </a:rPr>
              <a:t>gia</a:t>
            </a:r>
            <a:r>
              <a:rPr lang="en-US" sz="2800" b="1">
                <a:solidFill>
                  <a:srgbClr val="3C78D8"/>
                </a:solidFill>
                <a:latin typeface="Constantia"/>
              </a:rPr>
              <a:t> </a:t>
            </a:r>
            <a:r>
              <a:rPr lang="en-US" sz="2800" b="1" err="1">
                <a:solidFill>
                  <a:srgbClr val="3C78D8"/>
                </a:solidFill>
                <a:latin typeface="Constantia"/>
              </a:rPr>
              <a:t>sư</a:t>
            </a:r>
            <a:endParaRPr lang="en-US" sz="2800" b="1">
              <a:solidFill>
                <a:srgbClr val="3C78D8"/>
              </a:solidFill>
              <a:latin typeface="Constantia"/>
            </a:endParaRPr>
          </a:p>
        </p:txBody>
      </p:sp>
      <p:sp>
        <p:nvSpPr>
          <p:cNvPr id="8" name="Hộp Văn bản 7">
            <a:extLst>
              <a:ext uri="{FF2B5EF4-FFF2-40B4-BE49-F238E27FC236}">
                <a16:creationId xmlns:a16="http://schemas.microsoft.com/office/drawing/2014/main" id="{B08A1712-A987-2411-7057-E8333A72E950}"/>
              </a:ext>
            </a:extLst>
          </p:cNvPr>
          <p:cNvSpPr txBox="1"/>
          <p:nvPr/>
        </p:nvSpPr>
        <p:spPr>
          <a:xfrm>
            <a:off x="922174" y="4199657"/>
            <a:ext cx="7306694" cy="369332"/>
          </a:xfrm>
          <a:prstGeom prst="rect">
            <a:avLst/>
          </a:prstGeom>
          <a:noFill/>
        </p:spPr>
        <p:txBody>
          <a:bodyPr wrap="square" lIns="91440" tIns="45720" rIns="91440" bIns="45720" rtlCol="0" anchor="t">
            <a:spAutoFit/>
          </a:bodyPr>
          <a:lstStyle/>
          <a:p>
            <a:pPr algn="ctr"/>
            <a:r>
              <a:rPr lang="en-US" sz="1800">
                <a:latin typeface="Constantia"/>
              </a:rPr>
              <a:t>121 </a:t>
            </a:r>
            <a:r>
              <a:rPr lang="en-US" sz="1800" err="1">
                <a:latin typeface="Constantia"/>
              </a:rPr>
              <a:t>trong</a:t>
            </a:r>
            <a:r>
              <a:rPr lang="en-US" sz="1800">
                <a:latin typeface="Constantia"/>
              </a:rPr>
              <a:t> </a:t>
            </a:r>
            <a:r>
              <a:rPr lang="en-US" sz="1800" err="1">
                <a:latin typeface="Constantia"/>
              </a:rPr>
              <a:t>số</a:t>
            </a:r>
            <a:r>
              <a:rPr lang="en-US" sz="1800">
                <a:latin typeface="Constantia"/>
              </a:rPr>
              <a:t> 154 (</a:t>
            </a:r>
            <a:r>
              <a:rPr lang="en-US" sz="1800" err="1">
                <a:latin typeface="Constantia"/>
              </a:rPr>
              <a:t>tỉ</a:t>
            </a:r>
            <a:r>
              <a:rPr lang="en-US" sz="1800">
                <a:latin typeface="Constantia"/>
              </a:rPr>
              <a:t> </a:t>
            </a:r>
            <a:r>
              <a:rPr lang="en-US" sz="1800" err="1">
                <a:latin typeface="Constantia"/>
              </a:rPr>
              <a:t>lệ</a:t>
            </a:r>
            <a:r>
              <a:rPr lang="en-US" sz="1800">
                <a:latin typeface="Constantia"/>
              </a:rPr>
              <a:t> 78,6%) </a:t>
            </a:r>
            <a:r>
              <a:rPr lang="en-US" sz="1800" err="1">
                <a:latin typeface="Constantia"/>
              </a:rPr>
              <a:t>có</a:t>
            </a:r>
            <a:r>
              <a:rPr lang="en-US" sz="1800">
                <a:latin typeface="Constantia"/>
              </a:rPr>
              <a:t> </a:t>
            </a:r>
            <a:r>
              <a:rPr lang="en-US" sz="1800" err="1">
                <a:latin typeface="Constantia"/>
              </a:rPr>
              <a:t>nhu</a:t>
            </a:r>
            <a:r>
              <a:rPr lang="en-US" sz="1800">
                <a:latin typeface="Constantia"/>
              </a:rPr>
              <a:t> </a:t>
            </a:r>
            <a:r>
              <a:rPr lang="en-US" sz="1800" err="1">
                <a:latin typeface="Constantia"/>
              </a:rPr>
              <a:t>cầu</a:t>
            </a:r>
            <a:r>
              <a:rPr lang="en-US" sz="1800">
                <a:latin typeface="Constantia"/>
              </a:rPr>
              <a:t> </a:t>
            </a:r>
            <a:r>
              <a:rPr lang="en-US" sz="1800" err="1">
                <a:latin typeface="Constantia"/>
              </a:rPr>
              <a:t>tìm</a:t>
            </a:r>
            <a:r>
              <a:rPr lang="en-US" sz="1800">
                <a:latin typeface="Constantia"/>
              </a:rPr>
              <a:t> </a:t>
            </a:r>
            <a:r>
              <a:rPr lang="en-US" sz="1800" err="1">
                <a:latin typeface="Constantia"/>
              </a:rPr>
              <a:t>gia</a:t>
            </a:r>
            <a:r>
              <a:rPr lang="en-US" sz="1800">
                <a:latin typeface="Constantia"/>
              </a:rPr>
              <a:t> </a:t>
            </a:r>
            <a:r>
              <a:rPr lang="en-US" sz="1800" err="1">
                <a:latin typeface="Constantia"/>
              </a:rPr>
              <a:t>sư</a:t>
            </a:r>
            <a:endParaRPr lang="en-US" sz="1800">
              <a:latin typeface="Constantia"/>
            </a:endParaRPr>
          </a:p>
        </p:txBody>
      </p:sp>
      <p:pic>
        <p:nvPicPr>
          <p:cNvPr id="3" name="Hình ảnh 4">
            <a:extLst>
              <a:ext uri="{FF2B5EF4-FFF2-40B4-BE49-F238E27FC236}">
                <a16:creationId xmlns:a16="http://schemas.microsoft.com/office/drawing/2014/main" id="{ACE2B56F-A4D6-E05F-BA2F-FC650A4ED67F}"/>
              </a:ext>
            </a:extLst>
          </p:cNvPr>
          <p:cNvPicPr>
            <a:picLocks noChangeAspect="1"/>
          </p:cNvPicPr>
          <p:nvPr/>
        </p:nvPicPr>
        <p:blipFill>
          <a:blip r:embed="rId2"/>
          <a:stretch>
            <a:fillRect/>
          </a:stretch>
        </p:blipFill>
        <p:spPr>
          <a:xfrm>
            <a:off x="-716" y="914844"/>
            <a:ext cx="9145431" cy="3183360"/>
          </a:xfrm>
          <a:prstGeom prst="rect">
            <a:avLst/>
          </a:prstGeom>
        </p:spPr>
      </p:pic>
    </p:spTree>
    <p:extLst>
      <p:ext uri="{BB962C8B-B14F-4D97-AF65-F5344CB8AC3E}">
        <p14:creationId xmlns:p14="http://schemas.microsoft.com/office/powerpoint/2010/main" val="4209607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3D283F4A-8067-E99E-1858-305DF3A332B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sp>
        <p:nvSpPr>
          <p:cNvPr id="6" name="Google Shape;689;p30">
            <a:extLst>
              <a:ext uri="{FF2B5EF4-FFF2-40B4-BE49-F238E27FC236}">
                <a16:creationId xmlns:a16="http://schemas.microsoft.com/office/drawing/2014/main" id="{35F9C6BD-4B29-CC91-E930-AA59FA8043D8}"/>
              </a:ext>
            </a:extLst>
          </p:cNvPr>
          <p:cNvSpPr txBox="1">
            <a:spLocks/>
          </p:cNvSpPr>
          <p:nvPr/>
        </p:nvSpPr>
        <p:spPr>
          <a:xfrm>
            <a:off x="457199" y="181004"/>
            <a:ext cx="8229600" cy="51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360"/>
              </a:spcBef>
            </a:pPr>
            <a:r>
              <a:rPr lang="en-US" sz="2800" b="1" err="1">
                <a:solidFill>
                  <a:srgbClr val="3C78D8"/>
                </a:solidFill>
                <a:latin typeface="Constantia"/>
              </a:rPr>
              <a:t>Những</a:t>
            </a:r>
            <a:r>
              <a:rPr lang="en-US" sz="2800" b="1">
                <a:solidFill>
                  <a:srgbClr val="3C78D8"/>
                </a:solidFill>
                <a:latin typeface="Constantia"/>
              </a:rPr>
              <a:t> </a:t>
            </a:r>
            <a:r>
              <a:rPr lang="en-US" sz="2800" b="1" err="1">
                <a:solidFill>
                  <a:srgbClr val="3C78D8"/>
                </a:solidFill>
                <a:latin typeface="Constantia"/>
              </a:rPr>
              <a:t>khó</a:t>
            </a:r>
            <a:r>
              <a:rPr lang="en-US" sz="2800" b="1">
                <a:solidFill>
                  <a:srgbClr val="3C78D8"/>
                </a:solidFill>
                <a:latin typeface="Constantia"/>
              </a:rPr>
              <a:t> </a:t>
            </a:r>
            <a:r>
              <a:rPr lang="en-US" sz="2800" b="1" err="1">
                <a:solidFill>
                  <a:srgbClr val="3C78D8"/>
                </a:solidFill>
                <a:latin typeface="Constantia"/>
              </a:rPr>
              <a:t>khăn</a:t>
            </a:r>
            <a:r>
              <a:rPr lang="en-US" sz="2800" b="1">
                <a:solidFill>
                  <a:srgbClr val="3C78D8"/>
                </a:solidFill>
                <a:latin typeface="Constantia"/>
              </a:rPr>
              <a:t> </a:t>
            </a:r>
            <a:r>
              <a:rPr lang="en-US" sz="2800" b="1" err="1">
                <a:solidFill>
                  <a:srgbClr val="3C78D8"/>
                </a:solidFill>
                <a:latin typeface="Constantia"/>
              </a:rPr>
              <a:t>trong</a:t>
            </a:r>
            <a:r>
              <a:rPr lang="en-US" sz="2800" b="1">
                <a:solidFill>
                  <a:srgbClr val="3C78D8"/>
                </a:solidFill>
                <a:latin typeface="Constantia"/>
              </a:rPr>
              <a:t> </a:t>
            </a:r>
            <a:r>
              <a:rPr lang="en-US" sz="2800" b="1" err="1">
                <a:solidFill>
                  <a:srgbClr val="3C78D8"/>
                </a:solidFill>
                <a:latin typeface="Constantia"/>
              </a:rPr>
              <a:t>quá</a:t>
            </a:r>
            <a:r>
              <a:rPr lang="en-US" sz="2800" b="1">
                <a:solidFill>
                  <a:srgbClr val="3C78D8"/>
                </a:solidFill>
                <a:latin typeface="Constantia"/>
              </a:rPr>
              <a:t> </a:t>
            </a:r>
            <a:r>
              <a:rPr lang="en-US" sz="2800" b="1" err="1">
                <a:solidFill>
                  <a:srgbClr val="3C78D8"/>
                </a:solidFill>
                <a:latin typeface="Constantia"/>
              </a:rPr>
              <a:t>trình</a:t>
            </a:r>
            <a:r>
              <a:rPr lang="en-US" sz="2800" b="1">
                <a:solidFill>
                  <a:srgbClr val="3C78D8"/>
                </a:solidFill>
                <a:latin typeface="Constantia"/>
              </a:rPr>
              <a:t> </a:t>
            </a:r>
            <a:r>
              <a:rPr lang="en-US" sz="2800" b="1" err="1">
                <a:solidFill>
                  <a:srgbClr val="3C78D8"/>
                </a:solidFill>
                <a:latin typeface="Constantia"/>
              </a:rPr>
              <a:t>tìm</a:t>
            </a:r>
            <a:r>
              <a:rPr lang="en-US" sz="2800" b="1">
                <a:solidFill>
                  <a:srgbClr val="3C78D8"/>
                </a:solidFill>
                <a:latin typeface="Constantia"/>
              </a:rPr>
              <a:t> </a:t>
            </a:r>
            <a:r>
              <a:rPr lang="en-US" sz="2800" b="1" err="1">
                <a:solidFill>
                  <a:srgbClr val="3C78D8"/>
                </a:solidFill>
                <a:latin typeface="Constantia"/>
              </a:rPr>
              <a:t>kiếm</a:t>
            </a:r>
            <a:endParaRPr lang="en-US" sz="2800" b="1">
              <a:solidFill>
                <a:srgbClr val="3C78D8"/>
              </a:solidFill>
              <a:latin typeface="Constantia"/>
            </a:endParaRPr>
          </a:p>
        </p:txBody>
      </p:sp>
      <p:sp>
        <p:nvSpPr>
          <p:cNvPr id="8" name="Hộp Văn bản 7">
            <a:extLst>
              <a:ext uri="{FF2B5EF4-FFF2-40B4-BE49-F238E27FC236}">
                <a16:creationId xmlns:a16="http://schemas.microsoft.com/office/drawing/2014/main" id="{B08A1712-A987-2411-7057-E8333A72E950}"/>
              </a:ext>
            </a:extLst>
          </p:cNvPr>
          <p:cNvSpPr txBox="1"/>
          <p:nvPr/>
        </p:nvSpPr>
        <p:spPr>
          <a:xfrm>
            <a:off x="922174" y="4199657"/>
            <a:ext cx="7306694" cy="369332"/>
          </a:xfrm>
          <a:prstGeom prst="rect">
            <a:avLst/>
          </a:prstGeom>
          <a:noFill/>
        </p:spPr>
        <p:txBody>
          <a:bodyPr wrap="square" lIns="91440" tIns="45720" rIns="91440" bIns="45720" rtlCol="0" anchor="t">
            <a:spAutoFit/>
          </a:bodyPr>
          <a:lstStyle/>
          <a:p>
            <a:pPr algn="ctr"/>
            <a:r>
              <a:rPr lang="en-US" sz="1800">
                <a:latin typeface="Constantia"/>
              </a:rPr>
              <a:t>121 </a:t>
            </a:r>
            <a:r>
              <a:rPr lang="en-US" sz="1800" err="1">
                <a:latin typeface="Constantia"/>
              </a:rPr>
              <a:t>trong</a:t>
            </a:r>
            <a:r>
              <a:rPr lang="en-US" sz="1800">
                <a:latin typeface="Constantia"/>
              </a:rPr>
              <a:t> </a:t>
            </a:r>
            <a:r>
              <a:rPr lang="en-US" sz="1800" err="1">
                <a:latin typeface="Constantia"/>
              </a:rPr>
              <a:t>số</a:t>
            </a:r>
            <a:r>
              <a:rPr lang="en-US" sz="1800">
                <a:latin typeface="Constantia"/>
              </a:rPr>
              <a:t> 154 (</a:t>
            </a:r>
            <a:r>
              <a:rPr lang="en-US" sz="1800" err="1">
                <a:latin typeface="Constantia"/>
              </a:rPr>
              <a:t>tỉ</a:t>
            </a:r>
            <a:r>
              <a:rPr lang="en-US" sz="1800">
                <a:latin typeface="Constantia"/>
              </a:rPr>
              <a:t> </a:t>
            </a:r>
            <a:r>
              <a:rPr lang="en-US" sz="1800" err="1">
                <a:latin typeface="Constantia"/>
              </a:rPr>
              <a:t>lệ</a:t>
            </a:r>
            <a:r>
              <a:rPr lang="en-US" sz="1800">
                <a:latin typeface="Constantia"/>
              </a:rPr>
              <a:t> 78,6%) </a:t>
            </a:r>
            <a:r>
              <a:rPr lang="en-US" sz="1800" err="1">
                <a:latin typeface="Constantia"/>
              </a:rPr>
              <a:t>có</a:t>
            </a:r>
            <a:r>
              <a:rPr lang="en-US" sz="1800">
                <a:latin typeface="Constantia"/>
              </a:rPr>
              <a:t> </a:t>
            </a:r>
            <a:r>
              <a:rPr lang="en-US" sz="1800" err="1">
                <a:latin typeface="Constantia"/>
              </a:rPr>
              <a:t>nhu</a:t>
            </a:r>
            <a:r>
              <a:rPr lang="en-US" sz="1800">
                <a:latin typeface="Constantia"/>
              </a:rPr>
              <a:t> </a:t>
            </a:r>
            <a:r>
              <a:rPr lang="en-US" sz="1800" err="1">
                <a:latin typeface="Constantia"/>
              </a:rPr>
              <a:t>cầu</a:t>
            </a:r>
            <a:r>
              <a:rPr lang="en-US" sz="1800">
                <a:latin typeface="Constantia"/>
              </a:rPr>
              <a:t> </a:t>
            </a:r>
            <a:r>
              <a:rPr lang="en-US" sz="1800" err="1">
                <a:latin typeface="Constantia"/>
              </a:rPr>
              <a:t>tìm</a:t>
            </a:r>
            <a:r>
              <a:rPr lang="en-US" sz="1800">
                <a:latin typeface="Constantia"/>
              </a:rPr>
              <a:t> </a:t>
            </a:r>
            <a:r>
              <a:rPr lang="en-US" sz="1800" err="1">
                <a:latin typeface="Constantia"/>
              </a:rPr>
              <a:t>gia</a:t>
            </a:r>
            <a:r>
              <a:rPr lang="en-US" sz="1800">
                <a:latin typeface="Constantia"/>
              </a:rPr>
              <a:t> </a:t>
            </a:r>
            <a:r>
              <a:rPr lang="en-US" sz="1800" err="1">
                <a:latin typeface="Constantia"/>
              </a:rPr>
              <a:t>sư</a:t>
            </a:r>
            <a:endParaRPr lang="en-US" sz="1800">
              <a:latin typeface="Constantia"/>
            </a:endParaRPr>
          </a:p>
        </p:txBody>
      </p:sp>
      <p:pic>
        <p:nvPicPr>
          <p:cNvPr id="4" name="Hình ảnh 3" descr="Chart, bar chart&#10;&#10;Description automatically generated">
            <a:extLst>
              <a:ext uri="{FF2B5EF4-FFF2-40B4-BE49-F238E27FC236}">
                <a16:creationId xmlns:a16="http://schemas.microsoft.com/office/drawing/2014/main" id="{A13F6742-F13E-87D0-D3E0-9E89E1460B34}"/>
              </a:ext>
            </a:extLst>
          </p:cNvPr>
          <p:cNvPicPr>
            <a:picLocks noChangeAspect="1"/>
          </p:cNvPicPr>
          <p:nvPr/>
        </p:nvPicPr>
        <p:blipFill>
          <a:blip r:embed="rId2"/>
          <a:stretch>
            <a:fillRect/>
          </a:stretch>
        </p:blipFill>
        <p:spPr>
          <a:xfrm>
            <a:off x="-2166" y="976964"/>
            <a:ext cx="9148331" cy="3189572"/>
          </a:xfrm>
          <a:prstGeom prst="rect">
            <a:avLst/>
          </a:prstGeom>
        </p:spPr>
      </p:pic>
    </p:spTree>
    <p:extLst>
      <p:ext uri="{BB962C8B-B14F-4D97-AF65-F5344CB8AC3E}">
        <p14:creationId xmlns:p14="http://schemas.microsoft.com/office/powerpoint/2010/main" val="4168583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15"/>
          <p:cNvSpPr txBox="1">
            <a:spLocks noGrp="1"/>
          </p:cNvSpPr>
          <p:nvPr>
            <p:ph type="ctrTitle"/>
          </p:nvPr>
        </p:nvSpPr>
        <p:spPr>
          <a:xfrm>
            <a:off x="2579948" y="1661762"/>
            <a:ext cx="5932587"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800" b="1">
                <a:latin typeface="Constantia"/>
              </a:rPr>
              <a:t>Các </a:t>
            </a:r>
            <a:r>
              <a:rPr lang="en" sz="4800" b="1" err="1">
                <a:latin typeface="Constantia"/>
              </a:rPr>
              <a:t>sản</a:t>
            </a:r>
            <a:r>
              <a:rPr lang="en" sz="4800" b="1">
                <a:latin typeface="Constantia"/>
              </a:rPr>
              <a:t> </a:t>
            </a:r>
            <a:r>
              <a:rPr lang="en" sz="4800" b="1" err="1">
                <a:latin typeface="Constantia"/>
              </a:rPr>
              <a:t>phẩm</a:t>
            </a:r>
            <a:r>
              <a:rPr lang="en" sz="4800" b="1">
                <a:latin typeface="Constantia"/>
              </a:rPr>
              <a:t> </a:t>
            </a:r>
            <a:r>
              <a:rPr lang="en" sz="4800" b="1" err="1">
                <a:latin typeface="Constantia"/>
              </a:rPr>
              <a:t>đang</a:t>
            </a:r>
            <a:r>
              <a:rPr lang="en" sz="4800" b="1">
                <a:latin typeface="Constantia"/>
              </a:rPr>
              <a:t> </a:t>
            </a:r>
            <a:r>
              <a:rPr lang="en" sz="4800" b="1" err="1">
                <a:latin typeface="Constantia"/>
              </a:rPr>
              <a:t>có</a:t>
            </a:r>
            <a:r>
              <a:rPr lang="en" sz="4800" b="1">
                <a:latin typeface="Constantia"/>
              </a:rPr>
              <a:t> </a:t>
            </a:r>
            <a:r>
              <a:rPr lang="en" sz="4800" b="1" err="1">
                <a:latin typeface="Constantia"/>
              </a:rPr>
              <a:t>trên</a:t>
            </a:r>
            <a:r>
              <a:rPr lang="en" sz="4800" b="1">
                <a:latin typeface="Constantia"/>
              </a:rPr>
              <a:t> </a:t>
            </a:r>
            <a:r>
              <a:rPr lang="en" sz="4800" b="1" err="1">
                <a:latin typeface="Constantia"/>
              </a:rPr>
              <a:t>thị</a:t>
            </a:r>
            <a:r>
              <a:rPr lang="en" sz="4800" b="1">
                <a:latin typeface="Constantia"/>
              </a:rPr>
              <a:t> </a:t>
            </a:r>
            <a:r>
              <a:rPr lang="en" sz="4800" b="1" err="1">
                <a:latin typeface="Constantia"/>
              </a:rPr>
              <a:t>trường</a:t>
            </a:r>
            <a:endParaRPr lang="en" sz="4800" b="1">
              <a:latin typeface="Constantia"/>
            </a:endParaRPr>
          </a:p>
        </p:txBody>
      </p:sp>
    </p:spTree>
    <p:extLst>
      <p:ext uri="{BB962C8B-B14F-4D97-AF65-F5344CB8AC3E}">
        <p14:creationId xmlns:p14="http://schemas.microsoft.com/office/powerpoint/2010/main" val="1761822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3"/>
          <p:cNvSpPr txBox="1">
            <a:spLocks noGrp="1"/>
          </p:cNvSpPr>
          <p:nvPr>
            <p:ph type="title"/>
          </p:nvPr>
        </p:nvSpPr>
        <p:spPr>
          <a:xfrm>
            <a:off x="747925" y="225025"/>
            <a:ext cx="6797002" cy="857400"/>
          </a:xfrm>
          <a:prstGeom prst="rect">
            <a:avLst/>
          </a:prstGeom>
        </p:spPr>
        <p:txBody>
          <a:bodyPr spcFirstLastPara="1" wrap="square" lIns="91425" tIns="91425" rIns="91425" bIns="91425" anchor="b" anchorCtr="0">
            <a:noAutofit/>
          </a:bodyPr>
          <a:lstStyle/>
          <a:p>
            <a:r>
              <a:rPr lang="vi-VN" sz="3200" b="1" err="1">
                <a:latin typeface="Constantia"/>
              </a:rPr>
              <a:t>Cộng</a:t>
            </a:r>
            <a:r>
              <a:rPr lang="vi-VN" sz="3200" b="1">
                <a:latin typeface="Constantia"/>
              </a:rPr>
              <a:t> </a:t>
            </a:r>
            <a:r>
              <a:rPr lang="vi-VN" sz="3200" b="1" err="1">
                <a:latin typeface="Constantia"/>
              </a:rPr>
              <a:t>đồng</a:t>
            </a:r>
            <a:r>
              <a:rPr lang="vi-VN" sz="3200" b="1">
                <a:latin typeface="Constantia"/>
              </a:rPr>
              <a:t> Gia </a:t>
            </a:r>
            <a:r>
              <a:rPr lang="vi-VN" sz="3200" b="1" err="1">
                <a:latin typeface="Constantia"/>
              </a:rPr>
              <a:t>sư</a:t>
            </a:r>
            <a:r>
              <a:rPr lang="vi-VN" sz="3200" b="1">
                <a:latin typeface="Constantia"/>
              </a:rPr>
              <a:t> </a:t>
            </a:r>
            <a:r>
              <a:rPr lang="vi-VN" sz="3200" b="1" err="1">
                <a:latin typeface="Constantia"/>
              </a:rPr>
              <a:t>TP.Hồ</a:t>
            </a:r>
            <a:r>
              <a:rPr lang="vi-VN" sz="3200" b="1">
                <a:latin typeface="Constantia"/>
              </a:rPr>
              <a:t> Chí Minh</a:t>
            </a:r>
          </a:p>
        </p:txBody>
      </p:sp>
      <p:sp>
        <p:nvSpPr>
          <p:cNvPr id="741" name="Google Shape;741;p33"/>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14</a:t>
            </a:fld>
            <a:endParaRPr/>
          </a:p>
        </p:txBody>
      </p:sp>
      <p:grpSp>
        <p:nvGrpSpPr>
          <p:cNvPr id="742" name="Google Shape;742;p33"/>
          <p:cNvGrpSpPr/>
          <p:nvPr/>
        </p:nvGrpSpPr>
        <p:grpSpPr>
          <a:xfrm>
            <a:off x="3584793" y="1465629"/>
            <a:ext cx="5426818" cy="3179508"/>
            <a:chOff x="1177450" y="241631"/>
            <a:chExt cx="6173152" cy="3616776"/>
          </a:xfrm>
        </p:grpSpPr>
        <p:sp>
          <p:nvSpPr>
            <p:cNvPr id="743" name="Google Shape;743;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Hình ảnh 2">
            <a:extLst>
              <a:ext uri="{FF2B5EF4-FFF2-40B4-BE49-F238E27FC236}">
                <a16:creationId xmlns:a16="http://schemas.microsoft.com/office/drawing/2014/main" id="{1050EFFF-0782-6592-9E6E-F85064AF7795}"/>
              </a:ext>
            </a:extLst>
          </p:cNvPr>
          <p:cNvPicPr>
            <a:picLocks noChangeAspect="1"/>
          </p:cNvPicPr>
          <p:nvPr/>
        </p:nvPicPr>
        <p:blipFill>
          <a:blip r:embed="rId4"/>
          <a:stretch>
            <a:fillRect/>
          </a:stretch>
        </p:blipFill>
        <p:spPr>
          <a:xfrm>
            <a:off x="4184144" y="1664172"/>
            <a:ext cx="4218069" cy="2623956"/>
          </a:xfrm>
          <a:prstGeom prst="rect">
            <a:avLst/>
          </a:prstGeom>
        </p:spPr>
      </p:pic>
      <p:sp>
        <p:nvSpPr>
          <p:cNvPr id="11" name="Google Shape;577;p19">
            <a:extLst>
              <a:ext uri="{FF2B5EF4-FFF2-40B4-BE49-F238E27FC236}">
                <a16:creationId xmlns:a16="http://schemas.microsoft.com/office/drawing/2014/main" id="{7F7DF05D-2CAE-0491-9CEA-A68026035952}"/>
              </a:ext>
            </a:extLst>
          </p:cNvPr>
          <p:cNvSpPr txBox="1">
            <a:spLocks/>
          </p:cNvSpPr>
          <p:nvPr/>
        </p:nvSpPr>
        <p:spPr>
          <a:xfrm>
            <a:off x="747925" y="1307675"/>
            <a:ext cx="3159000" cy="361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chemeClr val="dk1"/>
              </a:buClr>
              <a:buSzPts val="2500"/>
              <a:buFont typeface="Dosis"/>
              <a:buChar char="✘"/>
              <a:defRPr sz="2500" b="0" i="0" u="none" strike="noStrike" cap="none">
                <a:solidFill>
                  <a:schemeClr val="dk1"/>
                </a:solidFill>
                <a:latin typeface="Dosis"/>
                <a:ea typeface="Dosis"/>
                <a:cs typeface="Dosis"/>
                <a:sym typeface="Dosis"/>
              </a:defRPr>
            </a:lvl1pPr>
            <a:lvl2pPr marL="914400" marR="0" lvl="1" indent="-355600" algn="l" rtl="0">
              <a:lnSpc>
                <a:spcPct val="100000"/>
              </a:lnSpc>
              <a:spcBef>
                <a:spcPts val="0"/>
              </a:spcBef>
              <a:spcAft>
                <a:spcPts val="0"/>
              </a:spcAft>
              <a:buClr>
                <a:schemeClr val="dk1"/>
              </a:buClr>
              <a:buSzPts val="2000"/>
              <a:buFont typeface="Dosis"/>
              <a:buChar char="✗"/>
              <a:defRPr sz="2000" b="0" i="0" u="none" strike="noStrike" cap="none">
                <a:solidFill>
                  <a:schemeClr val="dk1"/>
                </a:solidFill>
                <a:latin typeface="Dosis"/>
                <a:ea typeface="Dosis"/>
                <a:cs typeface="Dosis"/>
                <a:sym typeface="Dosis"/>
              </a:defRPr>
            </a:lvl2pPr>
            <a:lvl3pPr marL="1371600" marR="0" lvl="2" indent="-355600" algn="l" rtl="0">
              <a:lnSpc>
                <a:spcPct val="100000"/>
              </a:lnSpc>
              <a:spcBef>
                <a:spcPts val="0"/>
              </a:spcBef>
              <a:spcAft>
                <a:spcPts val="0"/>
              </a:spcAft>
              <a:buClr>
                <a:schemeClr val="dk1"/>
              </a:buClr>
              <a:buSzPts val="2000"/>
              <a:buFont typeface="Dosis"/>
              <a:buChar char="■"/>
              <a:defRPr sz="2000" b="0" i="0" u="none" strike="noStrike" cap="none">
                <a:solidFill>
                  <a:schemeClr val="dk1"/>
                </a:solidFill>
                <a:latin typeface="Dosis"/>
                <a:ea typeface="Dosis"/>
                <a:cs typeface="Dosis"/>
                <a:sym typeface="Dosis"/>
              </a:defRPr>
            </a:lvl3pPr>
            <a:lvl4pPr marL="1828800" marR="0" lvl="3"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4pPr>
            <a:lvl5pPr marL="2286000" marR="0" lvl="4"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5pPr>
            <a:lvl6pPr marL="2743200" marR="0" lvl="5"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6pPr>
            <a:lvl7pPr marL="3200400" marR="0" lvl="6"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7pPr>
            <a:lvl8pPr marL="3657600" marR="0" lvl="7"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8pPr>
            <a:lvl9pPr marL="4114800" marR="0" lvl="8"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9pPr>
          </a:lstStyle>
          <a:p>
            <a:pPr marL="0" indent="0">
              <a:buFont typeface="Dosis"/>
              <a:buNone/>
            </a:pPr>
            <a:r>
              <a:rPr lang="en-US" sz="1800" b="1" err="1">
                <a:latin typeface="Constantia"/>
              </a:rPr>
              <a:t>Ưu</a:t>
            </a:r>
            <a:r>
              <a:rPr lang="en-US" sz="1800" b="1">
                <a:latin typeface="Constantia"/>
              </a:rPr>
              <a:t> </a:t>
            </a:r>
            <a:r>
              <a:rPr lang="en-US" sz="1800" b="1" err="1">
                <a:latin typeface="Constantia"/>
              </a:rPr>
              <a:t>điểm</a:t>
            </a:r>
            <a:endParaRPr lang="en-US" sz="1800" b="1">
              <a:latin typeface="Constantia"/>
            </a:endParaRPr>
          </a:p>
          <a:p>
            <a:pPr marL="342900" indent="-342900">
              <a:buFont typeface="Wingdings"/>
              <a:buChar char="ü"/>
            </a:pPr>
            <a:r>
              <a:rPr lang="en-US" sz="1800" err="1">
                <a:latin typeface="Constantia"/>
              </a:rPr>
              <a:t>Không</a:t>
            </a:r>
            <a:r>
              <a:rPr lang="en-US" sz="1800">
                <a:latin typeface="Constantia"/>
              </a:rPr>
              <a:t> </a:t>
            </a:r>
            <a:r>
              <a:rPr lang="en-US" sz="1800" err="1">
                <a:latin typeface="Constantia"/>
              </a:rPr>
              <a:t>cần</a:t>
            </a:r>
            <a:r>
              <a:rPr lang="en-US" sz="1800">
                <a:latin typeface="Constantia"/>
              </a:rPr>
              <a:t> </a:t>
            </a:r>
            <a:r>
              <a:rPr lang="en-US" sz="1800" err="1">
                <a:latin typeface="Constantia"/>
              </a:rPr>
              <a:t>đăng</a:t>
            </a:r>
            <a:r>
              <a:rPr lang="en-US" sz="1800">
                <a:latin typeface="Constantia"/>
              </a:rPr>
              <a:t> </a:t>
            </a:r>
            <a:r>
              <a:rPr lang="en-US" sz="1800" err="1">
                <a:latin typeface="Constantia"/>
              </a:rPr>
              <a:t>ký</a:t>
            </a:r>
            <a:endParaRPr lang="en-US" sz="1800">
              <a:latin typeface="Constantia"/>
            </a:endParaRPr>
          </a:p>
          <a:p>
            <a:pPr marL="342900" indent="-342900">
              <a:buFont typeface="Wingdings"/>
              <a:buChar char="ü"/>
            </a:pPr>
            <a:r>
              <a:rPr lang="en-US" sz="1800" err="1">
                <a:latin typeface="Constantia"/>
              </a:rPr>
              <a:t>Không</a:t>
            </a:r>
            <a:r>
              <a:rPr lang="en-US" sz="1800">
                <a:latin typeface="Constantia"/>
              </a:rPr>
              <a:t> </a:t>
            </a:r>
            <a:r>
              <a:rPr lang="en-US" sz="1800" err="1">
                <a:latin typeface="Constantia"/>
              </a:rPr>
              <a:t>cần</a:t>
            </a:r>
            <a:r>
              <a:rPr lang="en-US" sz="1800">
                <a:latin typeface="Constantia"/>
              </a:rPr>
              <a:t> </a:t>
            </a:r>
            <a:r>
              <a:rPr lang="en-US" sz="1800" err="1">
                <a:latin typeface="Constantia"/>
              </a:rPr>
              <a:t>thủ</a:t>
            </a:r>
            <a:r>
              <a:rPr lang="en-US" sz="1800">
                <a:latin typeface="Constantia"/>
              </a:rPr>
              <a:t> </a:t>
            </a:r>
            <a:r>
              <a:rPr lang="en-US" sz="1800" err="1">
                <a:latin typeface="Constantia"/>
              </a:rPr>
              <a:t>tục</a:t>
            </a:r>
            <a:r>
              <a:rPr lang="en-US" sz="1800">
                <a:latin typeface="Constantia"/>
              </a:rPr>
              <a:t> </a:t>
            </a:r>
            <a:r>
              <a:rPr lang="en-US" sz="1800" err="1">
                <a:latin typeface="Constantia"/>
              </a:rPr>
              <a:t>rườm</a:t>
            </a:r>
            <a:r>
              <a:rPr lang="en-US" sz="1800">
                <a:latin typeface="Constantia"/>
              </a:rPr>
              <a:t> </a:t>
            </a:r>
            <a:r>
              <a:rPr lang="en-US" sz="1800" err="1">
                <a:latin typeface="Constantia"/>
              </a:rPr>
              <a:t>rà</a:t>
            </a:r>
            <a:endParaRPr lang="en-US" sz="1800">
              <a:latin typeface="Constantia"/>
            </a:endParaRPr>
          </a:p>
          <a:p>
            <a:pPr marL="342900" indent="-342900">
              <a:buFont typeface="Wingdings"/>
              <a:buChar char="ü"/>
            </a:pPr>
            <a:r>
              <a:rPr lang="en-US" sz="1800" err="1">
                <a:latin typeface="Constantia"/>
              </a:rPr>
              <a:t>Không</a:t>
            </a:r>
            <a:r>
              <a:rPr lang="en-US" sz="1800">
                <a:latin typeface="Constantia"/>
              </a:rPr>
              <a:t> </a:t>
            </a:r>
            <a:r>
              <a:rPr lang="en-US" sz="1800" err="1">
                <a:latin typeface="Constantia"/>
              </a:rPr>
              <a:t>mất</a:t>
            </a:r>
            <a:r>
              <a:rPr lang="en-US" sz="1800">
                <a:latin typeface="Constantia"/>
              </a:rPr>
              <a:t> </a:t>
            </a:r>
            <a:r>
              <a:rPr lang="en-US" sz="1800" err="1">
                <a:latin typeface="Constantia"/>
              </a:rPr>
              <a:t>phí</a:t>
            </a:r>
            <a:r>
              <a:rPr lang="en-US" sz="1800">
                <a:latin typeface="Constantia"/>
              </a:rPr>
              <a:t> </a:t>
            </a:r>
            <a:r>
              <a:rPr lang="en-US" sz="1800" err="1">
                <a:latin typeface="Constantia"/>
              </a:rPr>
              <a:t>hoa</a:t>
            </a:r>
            <a:r>
              <a:rPr lang="en-US" sz="1800">
                <a:latin typeface="Constantia"/>
              </a:rPr>
              <a:t> </a:t>
            </a:r>
            <a:r>
              <a:rPr lang="en-US" sz="1800" err="1">
                <a:latin typeface="Constantia"/>
              </a:rPr>
              <a:t>hồng</a:t>
            </a:r>
            <a:endParaRPr lang="en-US" sz="1800">
              <a:latin typeface="Constantia"/>
            </a:endParaRPr>
          </a:p>
        </p:txBody>
      </p:sp>
    </p:spTree>
    <p:extLst>
      <p:ext uri="{BB962C8B-B14F-4D97-AF65-F5344CB8AC3E}">
        <p14:creationId xmlns:p14="http://schemas.microsoft.com/office/powerpoint/2010/main" val="1654596094"/>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1" name="Google Shape;741;p33"/>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15</a:t>
            </a:fld>
            <a:endParaRPr/>
          </a:p>
        </p:txBody>
      </p:sp>
      <p:grpSp>
        <p:nvGrpSpPr>
          <p:cNvPr id="742" name="Google Shape;742;p33"/>
          <p:cNvGrpSpPr/>
          <p:nvPr/>
        </p:nvGrpSpPr>
        <p:grpSpPr>
          <a:xfrm>
            <a:off x="3584793" y="1465629"/>
            <a:ext cx="5426818" cy="3179508"/>
            <a:chOff x="1177450" y="241631"/>
            <a:chExt cx="6173152" cy="3616776"/>
          </a:xfrm>
        </p:grpSpPr>
        <p:sp>
          <p:nvSpPr>
            <p:cNvPr id="743" name="Google Shape;743;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 name="Google Shape;577;p19">
            <a:extLst>
              <a:ext uri="{FF2B5EF4-FFF2-40B4-BE49-F238E27FC236}">
                <a16:creationId xmlns:a16="http://schemas.microsoft.com/office/drawing/2014/main" id="{7F7DF05D-2CAE-0491-9CEA-A68026035952}"/>
              </a:ext>
            </a:extLst>
          </p:cNvPr>
          <p:cNvSpPr txBox="1">
            <a:spLocks/>
          </p:cNvSpPr>
          <p:nvPr/>
        </p:nvSpPr>
        <p:spPr>
          <a:xfrm>
            <a:off x="747925" y="1307675"/>
            <a:ext cx="3159000" cy="361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chemeClr val="dk1"/>
              </a:buClr>
              <a:buSzPts val="2500"/>
              <a:buFont typeface="Dosis"/>
              <a:buChar char="✘"/>
              <a:defRPr sz="2500" b="0" i="0" u="none" strike="noStrike" cap="none">
                <a:solidFill>
                  <a:schemeClr val="dk1"/>
                </a:solidFill>
                <a:latin typeface="Dosis"/>
                <a:ea typeface="Dosis"/>
                <a:cs typeface="Dosis"/>
                <a:sym typeface="Dosis"/>
              </a:defRPr>
            </a:lvl1pPr>
            <a:lvl2pPr marL="914400" marR="0" lvl="1" indent="-355600" algn="l" rtl="0">
              <a:lnSpc>
                <a:spcPct val="100000"/>
              </a:lnSpc>
              <a:spcBef>
                <a:spcPts val="0"/>
              </a:spcBef>
              <a:spcAft>
                <a:spcPts val="0"/>
              </a:spcAft>
              <a:buClr>
                <a:schemeClr val="dk1"/>
              </a:buClr>
              <a:buSzPts val="2000"/>
              <a:buFont typeface="Dosis"/>
              <a:buChar char="✗"/>
              <a:defRPr sz="2000" b="0" i="0" u="none" strike="noStrike" cap="none">
                <a:solidFill>
                  <a:schemeClr val="dk1"/>
                </a:solidFill>
                <a:latin typeface="Dosis"/>
                <a:ea typeface="Dosis"/>
                <a:cs typeface="Dosis"/>
                <a:sym typeface="Dosis"/>
              </a:defRPr>
            </a:lvl2pPr>
            <a:lvl3pPr marL="1371600" marR="0" lvl="2" indent="-355600" algn="l" rtl="0">
              <a:lnSpc>
                <a:spcPct val="100000"/>
              </a:lnSpc>
              <a:spcBef>
                <a:spcPts val="0"/>
              </a:spcBef>
              <a:spcAft>
                <a:spcPts val="0"/>
              </a:spcAft>
              <a:buClr>
                <a:schemeClr val="dk1"/>
              </a:buClr>
              <a:buSzPts val="2000"/>
              <a:buFont typeface="Dosis"/>
              <a:buChar char="■"/>
              <a:defRPr sz="2000" b="0" i="0" u="none" strike="noStrike" cap="none">
                <a:solidFill>
                  <a:schemeClr val="dk1"/>
                </a:solidFill>
                <a:latin typeface="Dosis"/>
                <a:ea typeface="Dosis"/>
                <a:cs typeface="Dosis"/>
                <a:sym typeface="Dosis"/>
              </a:defRPr>
            </a:lvl3pPr>
            <a:lvl4pPr marL="1828800" marR="0" lvl="3"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4pPr>
            <a:lvl5pPr marL="2286000" marR="0" lvl="4"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5pPr>
            <a:lvl6pPr marL="2743200" marR="0" lvl="5"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6pPr>
            <a:lvl7pPr marL="3200400" marR="0" lvl="6"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7pPr>
            <a:lvl8pPr marL="3657600" marR="0" lvl="7"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8pPr>
            <a:lvl9pPr marL="4114800" marR="0" lvl="8"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9pPr>
          </a:lstStyle>
          <a:p>
            <a:pPr marL="0" indent="0">
              <a:buFont typeface="Dosis"/>
              <a:buNone/>
            </a:pPr>
            <a:r>
              <a:rPr lang="en-US" sz="1800" b="1" err="1">
                <a:latin typeface="Constantia"/>
              </a:rPr>
              <a:t>Nhược</a:t>
            </a:r>
            <a:r>
              <a:rPr lang="en-US" sz="1800" b="1">
                <a:latin typeface="Constantia"/>
              </a:rPr>
              <a:t> </a:t>
            </a:r>
            <a:r>
              <a:rPr lang="en-US" sz="1800" b="1" err="1">
                <a:latin typeface="Constantia"/>
              </a:rPr>
              <a:t>điểm</a:t>
            </a:r>
            <a:endParaRPr lang="en-US" sz="1800" b="1">
              <a:latin typeface="Constantia"/>
            </a:endParaRPr>
          </a:p>
          <a:p>
            <a:pPr marL="342900" indent="-342900"/>
            <a:r>
              <a:rPr lang="en-US" sz="1800" err="1">
                <a:latin typeface="Constantia"/>
              </a:rPr>
              <a:t>Không</a:t>
            </a:r>
            <a:r>
              <a:rPr lang="en-US" sz="1800">
                <a:latin typeface="Constantia"/>
              </a:rPr>
              <a:t> </a:t>
            </a:r>
            <a:r>
              <a:rPr lang="en-US" sz="1800" err="1">
                <a:latin typeface="Constantia"/>
              </a:rPr>
              <a:t>kiểm</a:t>
            </a:r>
            <a:r>
              <a:rPr lang="en-US" sz="1800">
                <a:latin typeface="Constantia"/>
              </a:rPr>
              <a:t> </a:t>
            </a:r>
            <a:r>
              <a:rPr lang="en-US" sz="1800" err="1">
                <a:latin typeface="Constantia"/>
              </a:rPr>
              <a:t>soát</a:t>
            </a:r>
            <a:r>
              <a:rPr lang="en-US" sz="1800">
                <a:latin typeface="Constantia"/>
              </a:rPr>
              <a:t> </a:t>
            </a:r>
            <a:r>
              <a:rPr lang="en-US" sz="1800" err="1">
                <a:latin typeface="Constantia"/>
              </a:rPr>
              <a:t>được</a:t>
            </a:r>
            <a:r>
              <a:rPr lang="en-US" sz="1800">
                <a:latin typeface="Constantia"/>
              </a:rPr>
              <a:t> </a:t>
            </a:r>
            <a:r>
              <a:rPr lang="en-US" sz="1800" err="1">
                <a:latin typeface="Constantia"/>
              </a:rPr>
              <a:t>chất</a:t>
            </a:r>
            <a:r>
              <a:rPr lang="en-US" sz="1800">
                <a:latin typeface="Constantia"/>
              </a:rPr>
              <a:t> </a:t>
            </a:r>
            <a:r>
              <a:rPr lang="en-US" sz="1800" err="1">
                <a:latin typeface="Constantia"/>
              </a:rPr>
              <a:t>lượng</a:t>
            </a:r>
            <a:endParaRPr lang="en-US" sz="1800">
              <a:latin typeface="Constantia"/>
            </a:endParaRPr>
          </a:p>
          <a:p>
            <a:pPr marL="342900" indent="-342900"/>
            <a:r>
              <a:rPr lang="en-US" sz="1800" err="1">
                <a:latin typeface="Constantia"/>
              </a:rPr>
              <a:t>Dễ</a:t>
            </a:r>
            <a:r>
              <a:rPr lang="en-US" sz="1800">
                <a:latin typeface="Constantia"/>
              </a:rPr>
              <a:t> </a:t>
            </a:r>
            <a:r>
              <a:rPr lang="en-US" sz="1800" err="1">
                <a:latin typeface="Constantia"/>
              </a:rPr>
              <a:t>gặp</a:t>
            </a:r>
            <a:r>
              <a:rPr lang="en-US" sz="1800">
                <a:latin typeface="Constantia"/>
              </a:rPr>
              <a:t> </a:t>
            </a:r>
            <a:r>
              <a:rPr lang="en-US" sz="1800" err="1">
                <a:latin typeface="Constantia"/>
              </a:rPr>
              <a:t>lừa</a:t>
            </a:r>
            <a:r>
              <a:rPr lang="en-US" sz="1800">
                <a:latin typeface="Constantia"/>
              </a:rPr>
              <a:t> </a:t>
            </a:r>
            <a:r>
              <a:rPr lang="en-US" sz="1800" err="1">
                <a:latin typeface="Constantia"/>
              </a:rPr>
              <a:t>đảo</a:t>
            </a:r>
            <a:endParaRPr lang="en-US" sz="1800">
              <a:latin typeface="Constantia"/>
            </a:endParaRPr>
          </a:p>
          <a:p>
            <a:pPr marL="342900" indent="-342900"/>
            <a:r>
              <a:rPr lang="en-US" sz="1800" err="1">
                <a:latin typeface="Constantia"/>
              </a:rPr>
              <a:t>Nhiều</a:t>
            </a:r>
            <a:r>
              <a:rPr lang="en-US" sz="1800">
                <a:latin typeface="Constantia"/>
              </a:rPr>
              <a:t> </a:t>
            </a:r>
            <a:r>
              <a:rPr lang="en-US" sz="1800" err="1">
                <a:latin typeface="Constantia"/>
              </a:rPr>
              <a:t>vấn</a:t>
            </a:r>
            <a:r>
              <a:rPr lang="en-US" sz="1800">
                <a:latin typeface="Constantia"/>
              </a:rPr>
              <a:t> </a:t>
            </a:r>
            <a:r>
              <a:rPr lang="en-US" sz="1800" err="1">
                <a:latin typeface="Constantia"/>
              </a:rPr>
              <a:t>đề</a:t>
            </a:r>
            <a:r>
              <a:rPr lang="en-US" sz="1800">
                <a:latin typeface="Constantia"/>
              </a:rPr>
              <a:t> </a:t>
            </a:r>
            <a:r>
              <a:rPr lang="en-US" sz="1800" err="1">
                <a:latin typeface="Constantia"/>
              </a:rPr>
              <a:t>phát</a:t>
            </a:r>
            <a:r>
              <a:rPr lang="en-US" sz="1800">
                <a:latin typeface="Constantia"/>
              </a:rPr>
              <a:t> </a:t>
            </a:r>
            <a:r>
              <a:rPr lang="en-US" sz="1800" err="1">
                <a:latin typeface="Constantia"/>
              </a:rPr>
              <a:t>sinh</a:t>
            </a:r>
            <a:r>
              <a:rPr lang="en-US" sz="1800">
                <a:latin typeface="Constantia"/>
              </a:rPr>
              <a:t> </a:t>
            </a:r>
            <a:r>
              <a:rPr lang="en-US" sz="1800" err="1">
                <a:latin typeface="Constantia"/>
              </a:rPr>
              <a:t>nhưng</a:t>
            </a:r>
            <a:r>
              <a:rPr lang="en-US" sz="1800">
                <a:latin typeface="Constantia"/>
              </a:rPr>
              <a:t> </a:t>
            </a:r>
            <a:r>
              <a:rPr lang="en-US" sz="1800" err="1">
                <a:latin typeface="Constantia"/>
              </a:rPr>
              <a:t>ít</a:t>
            </a:r>
            <a:r>
              <a:rPr lang="en-US" sz="1800">
                <a:latin typeface="Constantia"/>
              </a:rPr>
              <a:t> </a:t>
            </a:r>
            <a:r>
              <a:rPr lang="en-US" sz="1800" err="1">
                <a:latin typeface="Constantia"/>
              </a:rPr>
              <a:t>được</a:t>
            </a:r>
            <a:r>
              <a:rPr lang="en-US" sz="1800">
                <a:latin typeface="Constantia"/>
              </a:rPr>
              <a:t> </a:t>
            </a:r>
            <a:r>
              <a:rPr lang="en-US" sz="1800" err="1">
                <a:latin typeface="Constantia"/>
              </a:rPr>
              <a:t>giải</a:t>
            </a:r>
            <a:r>
              <a:rPr lang="en-US" sz="1800">
                <a:latin typeface="Constantia"/>
              </a:rPr>
              <a:t> </a:t>
            </a:r>
            <a:r>
              <a:rPr lang="en-US" sz="1800" err="1">
                <a:latin typeface="Constantia"/>
              </a:rPr>
              <a:t>quyết</a:t>
            </a:r>
            <a:endParaRPr lang="en-US" sz="1800">
              <a:latin typeface="Constantia"/>
            </a:endParaRPr>
          </a:p>
        </p:txBody>
      </p:sp>
      <p:pic>
        <p:nvPicPr>
          <p:cNvPr id="12" name="Hình ảnh 11">
            <a:extLst>
              <a:ext uri="{FF2B5EF4-FFF2-40B4-BE49-F238E27FC236}">
                <a16:creationId xmlns:a16="http://schemas.microsoft.com/office/drawing/2014/main" id="{7BF929D9-3592-695A-0571-705CDF08CDE6}"/>
              </a:ext>
            </a:extLst>
          </p:cNvPr>
          <p:cNvPicPr>
            <a:picLocks noChangeAspect="1"/>
          </p:cNvPicPr>
          <p:nvPr/>
        </p:nvPicPr>
        <p:blipFill>
          <a:blip r:embed="rId3"/>
          <a:stretch>
            <a:fillRect/>
          </a:stretch>
        </p:blipFill>
        <p:spPr>
          <a:xfrm>
            <a:off x="4192158" y="1625478"/>
            <a:ext cx="4202039" cy="2717567"/>
          </a:xfrm>
          <a:prstGeom prst="rect">
            <a:avLst/>
          </a:prstGeom>
        </p:spPr>
      </p:pic>
      <p:sp>
        <p:nvSpPr>
          <p:cNvPr id="8" name="Google Shape;739;p33">
            <a:extLst>
              <a:ext uri="{FF2B5EF4-FFF2-40B4-BE49-F238E27FC236}">
                <a16:creationId xmlns:a16="http://schemas.microsoft.com/office/drawing/2014/main" id="{CFEDD0F8-C36D-791A-92E4-E4851C206F61}"/>
              </a:ext>
            </a:extLst>
          </p:cNvPr>
          <p:cNvSpPr txBox="1">
            <a:spLocks noGrp="1"/>
          </p:cNvSpPr>
          <p:nvPr>
            <p:ph type="title"/>
          </p:nvPr>
        </p:nvSpPr>
        <p:spPr>
          <a:xfrm>
            <a:off x="747925" y="225025"/>
            <a:ext cx="6797002" cy="857400"/>
          </a:xfrm>
          <a:prstGeom prst="rect">
            <a:avLst/>
          </a:prstGeom>
        </p:spPr>
        <p:txBody>
          <a:bodyPr spcFirstLastPara="1" wrap="square" lIns="91425" tIns="91425" rIns="91425" bIns="91425" anchor="b" anchorCtr="0">
            <a:noAutofit/>
          </a:bodyPr>
          <a:lstStyle/>
          <a:p>
            <a:r>
              <a:rPr lang="en-US" sz="3200" b="1" err="1">
                <a:latin typeface="Constantia"/>
              </a:rPr>
              <a:t>Cộng</a:t>
            </a:r>
            <a:r>
              <a:rPr lang="en-US" sz="3200" b="1">
                <a:latin typeface="Constantia"/>
              </a:rPr>
              <a:t> </a:t>
            </a:r>
            <a:r>
              <a:rPr lang="en-US" sz="3200" b="1" err="1">
                <a:latin typeface="Constantia"/>
              </a:rPr>
              <a:t>đồng</a:t>
            </a:r>
            <a:r>
              <a:rPr lang="en-US" sz="3200" b="1">
                <a:latin typeface="Constantia"/>
              </a:rPr>
              <a:t> Gia </a:t>
            </a:r>
            <a:r>
              <a:rPr lang="en-US" sz="3200" b="1" err="1">
                <a:latin typeface="Constantia"/>
              </a:rPr>
              <a:t>sư</a:t>
            </a:r>
            <a:r>
              <a:rPr lang="en-US" sz="3200" b="1">
                <a:latin typeface="Constantia"/>
              </a:rPr>
              <a:t> </a:t>
            </a:r>
            <a:r>
              <a:rPr lang="en-US" sz="3200" b="1" err="1">
                <a:latin typeface="Constantia"/>
              </a:rPr>
              <a:t>TP.Hồ</a:t>
            </a:r>
            <a:r>
              <a:rPr lang="en-US" sz="3200" b="1">
                <a:latin typeface="Constantia"/>
              </a:rPr>
              <a:t> Chí Minh</a:t>
            </a:r>
            <a:endParaRPr sz="3200" b="1">
              <a:latin typeface="Constantia"/>
            </a:endParaRPr>
          </a:p>
        </p:txBody>
      </p:sp>
    </p:spTree>
    <p:extLst>
      <p:ext uri="{BB962C8B-B14F-4D97-AF65-F5344CB8AC3E}">
        <p14:creationId xmlns:p14="http://schemas.microsoft.com/office/powerpoint/2010/main" val="2192993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3"/>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a:latin typeface="Constantia"/>
              </a:rPr>
              <a:t>Gia </a:t>
            </a:r>
            <a:r>
              <a:rPr lang="en" sz="3200" b="1" err="1">
                <a:latin typeface="Constantia"/>
              </a:rPr>
              <a:t>sư</a:t>
            </a:r>
            <a:r>
              <a:rPr lang="en" sz="3200" b="1">
                <a:latin typeface="Constantia"/>
              </a:rPr>
              <a:t> </a:t>
            </a:r>
            <a:r>
              <a:rPr lang="en" sz="3200" b="1" err="1">
                <a:latin typeface="Constantia"/>
              </a:rPr>
              <a:t>Nhân</a:t>
            </a:r>
            <a:r>
              <a:rPr lang="en" sz="3200" b="1">
                <a:latin typeface="Constantia"/>
              </a:rPr>
              <a:t> Văn</a:t>
            </a:r>
            <a:endParaRPr lang="en-US" b="1"/>
          </a:p>
        </p:txBody>
      </p:sp>
      <p:sp>
        <p:nvSpPr>
          <p:cNvPr id="741" name="Google Shape;741;p33"/>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16</a:t>
            </a:fld>
            <a:endParaRPr/>
          </a:p>
        </p:txBody>
      </p:sp>
      <p:grpSp>
        <p:nvGrpSpPr>
          <p:cNvPr id="742" name="Google Shape;742;p33"/>
          <p:cNvGrpSpPr/>
          <p:nvPr/>
        </p:nvGrpSpPr>
        <p:grpSpPr>
          <a:xfrm>
            <a:off x="3584793" y="1465629"/>
            <a:ext cx="5426818" cy="3179508"/>
            <a:chOff x="1177450" y="241631"/>
            <a:chExt cx="6173152" cy="3616776"/>
          </a:xfrm>
        </p:grpSpPr>
        <p:sp>
          <p:nvSpPr>
            <p:cNvPr id="743" name="Google Shape;743;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 name="Google Shape;577;p19">
            <a:extLst>
              <a:ext uri="{FF2B5EF4-FFF2-40B4-BE49-F238E27FC236}">
                <a16:creationId xmlns:a16="http://schemas.microsoft.com/office/drawing/2014/main" id="{7F7DF05D-2CAE-0491-9CEA-A68026035952}"/>
              </a:ext>
            </a:extLst>
          </p:cNvPr>
          <p:cNvSpPr txBox="1">
            <a:spLocks/>
          </p:cNvSpPr>
          <p:nvPr/>
        </p:nvSpPr>
        <p:spPr>
          <a:xfrm>
            <a:off x="747925" y="1307675"/>
            <a:ext cx="3159000" cy="361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chemeClr val="dk1"/>
              </a:buClr>
              <a:buSzPts val="2500"/>
              <a:buFont typeface="Dosis"/>
              <a:buChar char="✘"/>
              <a:defRPr sz="2500" b="0" i="0" u="none" strike="noStrike" cap="none">
                <a:solidFill>
                  <a:schemeClr val="dk1"/>
                </a:solidFill>
                <a:latin typeface="Dosis"/>
                <a:ea typeface="Dosis"/>
                <a:cs typeface="Dosis"/>
                <a:sym typeface="Dosis"/>
              </a:defRPr>
            </a:lvl1pPr>
            <a:lvl2pPr marL="914400" marR="0" lvl="1" indent="-355600" algn="l" rtl="0">
              <a:lnSpc>
                <a:spcPct val="100000"/>
              </a:lnSpc>
              <a:spcBef>
                <a:spcPts val="0"/>
              </a:spcBef>
              <a:spcAft>
                <a:spcPts val="0"/>
              </a:spcAft>
              <a:buClr>
                <a:schemeClr val="dk1"/>
              </a:buClr>
              <a:buSzPts val="2000"/>
              <a:buFont typeface="Dosis"/>
              <a:buChar char="✗"/>
              <a:defRPr sz="2000" b="0" i="0" u="none" strike="noStrike" cap="none">
                <a:solidFill>
                  <a:schemeClr val="dk1"/>
                </a:solidFill>
                <a:latin typeface="Dosis"/>
                <a:ea typeface="Dosis"/>
                <a:cs typeface="Dosis"/>
                <a:sym typeface="Dosis"/>
              </a:defRPr>
            </a:lvl2pPr>
            <a:lvl3pPr marL="1371600" marR="0" lvl="2" indent="-355600" algn="l" rtl="0">
              <a:lnSpc>
                <a:spcPct val="100000"/>
              </a:lnSpc>
              <a:spcBef>
                <a:spcPts val="0"/>
              </a:spcBef>
              <a:spcAft>
                <a:spcPts val="0"/>
              </a:spcAft>
              <a:buClr>
                <a:schemeClr val="dk1"/>
              </a:buClr>
              <a:buSzPts val="2000"/>
              <a:buFont typeface="Dosis"/>
              <a:buChar char="■"/>
              <a:defRPr sz="2000" b="0" i="0" u="none" strike="noStrike" cap="none">
                <a:solidFill>
                  <a:schemeClr val="dk1"/>
                </a:solidFill>
                <a:latin typeface="Dosis"/>
                <a:ea typeface="Dosis"/>
                <a:cs typeface="Dosis"/>
                <a:sym typeface="Dosis"/>
              </a:defRPr>
            </a:lvl3pPr>
            <a:lvl4pPr marL="1828800" marR="0" lvl="3"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4pPr>
            <a:lvl5pPr marL="2286000" marR="0" lvl="4"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5pPr>
            <a:lvl6pPr marL="2743200" marR="0" lvl="5"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6pPr>
            <a:lvl7pPr marL="3200400" marR="0" lvl="6"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7pPr>
            <a:lvl8pPr marL="3657600" marR="0" lvl="7"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8pPr>
            <a:lvl9pPr marL="4114800" marR="0" lvl="8"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9pPr>
          </a:lstStyle>
          <a:p>
            <a:pPr marL="0" indent="0">
              <a:buNone/>
            </a:pPr>
            <a:r>
              <a:rPr lang="en-US" sz="1800" b="1" err="1">
                <a:latin typeface="Constantia"/>
              </a:rPr>
              <a:t>Thông</a:t>
            </a:r>
            <a:r>
              <a:rPr lang="en-US" sz="1800" b="1">
                <a:latin typeface="Constantia"/>
              </a:rPr>
              <a:t> tin </a:t>
            </a:r>
            <a:r>
              <a:rPr lang="en-US" sz="1800" b="1" err="1">
                <a:latin typeface="Constantia"/>
              </a:rPr>
              <a:t>cơ</a:t>
            </a:r>
            <a:r>
              <a:rPr lang="en-US" sz="1800" b="1">
                <a:latin typeface="Constantia"/>
              </a:rPr>
              <a:t> </a:t>
            </a:r>
            <a:r>
              <a:rPr lang="en-US" sz="1800" b="1" err="1">
                <a:latin typeface="Constantia"/>
              </a:rPr>
              <a:t>bản</a:t>
            </a:r>
            <a:r>
              <a:rPr lang="en-US" sz="1800" b="1">
                <a:latin typeface="Constantia"/>
              </a:rPr>
              <a:t>:</a:t>
            </a:r>
          </a:p>
          <a:p>
            <a:pPr marL="342900" indent="-342900">
              <a:buFont typeface="Arial"/>
              <a:buChar char="•"/>
            </a:pPr>
            <a:r>
              <a:rPr lang="en-US" sz="1800" err="1">
                <a:latin typeface="Constantia"/>
              </a:rPr>
              <a:t>Là</a:t>
            </a:r>
            <a:r>
              <a:rPr lang="en-US" sz="1800">
                <a:latin typeface="Constantia"/>
              </a:rPr>
              <a:t> </a:t>
            </a:r>
            <a:r>
              <a:rPr lang="en-US" sz="1800" err="1">
                <a:latin typeface="Constantia"/>
              </a:rPr>
              <a:t>trung</a:t>
            </a:r>
            <a:r>
              <a:rPr lang="en-US" sz="1800">
                <a:latin typeface="Constantia"/>
              </a:rPr>
              <a:t> </a:t>
            </a:r>
            <a:r>
              <a:rPr lang="en-US" sz="1800" err="1">
                <a:latin typeface="Constantia"/>
              </a:rPr>
              <a:t>tâm</a:t>
            </a:r>
            <a:r>
              <a:rPr lang="en-US" sz="1800">
                <a:latin typeface="Constantia"/>
              </a:rPr>
              <a:t> </a:t>
            </a:r>
            <a:r>
              <a:rPr lang="en-US" sz="1800" err="1">
                <a:latin typeface="Constantia"/>
              </a:rPr>
              <a:t>gia</a:t>
            </a:r>
            <a:r>
              <a:rPr lang="en-US" sz="1800">
                <a:latin typeface="Constantia"/>
              </a:rPr>
              <a:t> </a:t>
            </a:r>
            <a:r>
              <a:rPr lang="en-US" sz="1800" err="1">
                <a:latin typeface="Constantia"/>
              </a:rPr>
              <a:t>sư</a:t>
            </a:r>
            <a:r>
              <a:rPr lang="en-US" sz="1800">
                <a:latin typeface="Constantia"/>
              </a:rPr>
              <a:t> </a:t>
            </a:r>
            <a:r>
              <a:rPr lang="en-US" sz="1800" err="1">
                <a:latin typeface="Constantia"/>
              </a:rPr>
              <a:t>theo</a:t>
            </a:r>
            <a:r>
              <a:rPr lang="en-US" sz="1800">
                <a:latin typeface="Constantia"/>
              </a:rPr>
              <a:t> </a:t>
            </a:r>
            <a:r>
              <a:rPr lang="en-US" sz="1800" err="1">
                <a:latin typeface="Constantia"/>
              </a:rPr>
              <a:t>kiểu</a:t>
            </a:r>
            <a:r>
              <a:rPr lang="en-US" sz="1800">
                <a:latin typeface="Constantia"/>
              </a:rPr>
              <a:t> </a:t>
            </a:r>
            <a:r>
              <a:rPr lang="en-US" sz="1800" err="1">
                <a:latin typeface="Constantia"/>
              </a:rPr>
              <a:t>truyền</a:t>
            </a:r>
            <a:r>
              <a:rPr lang="en-US" sz="1800">
                <a:latin typeface="Constantia"/>
              </a:rPr>
              <a:t> </a:t>
            </a:r>
            <a:r>
              <a:rPr lang="en-US" sz="1800" err="1">
                <a:latin typeface="Constantia"/>
              </a:rPr>
              <a:t>thống</a:t>
            </a:r>
            <a:r>
              <a:rPr lang="en-US" sz="1800">
                <a:latin typeface="Constantia"/>
              </a:rPr>
              <a:t> ở TP. HCM</a:t>
            </a:r>
          </a:p>
          <a:p>
            <a:pPr marL="342900" indent="-342900">
              <a:buFont typeface="Arial"/>
              <a:buChar char="•"/>
            </a:pPr>
            <a:r>
              <a:rPr lang="en-US" sz="1800" err="1">
                <a:latin typeface="Constantia"/>
              </a:rPr>
              <a:t>Nhận</a:t>
            </a:r>
            <a:r>
              <a:rPr lang="en-US" sz="1800">
                <a:latin typeface="Constantia"/>
              </a:rPr>
              <a:t> </a:t>
            </a:r>
            <a:r>
              <a:rPr lang="en-US" sz="1800" err="1">
                <a:latin typeface="Constantia"/>
              </a:rPr>
              <a:t>các</a:t>
            </a:r>
            <a:r>
              <a:rPr lang="en-US" sz="1800">
                <a:latin typeface="Constantia"/>
              </a:rPr>
              <a:t> </a:t>
            </a:r>
            <a:r>
              <a:rPr lang="en-US" sz="1800" err="1">
                <a:latin typeface="Constantia"/>
              </a:rPr>
              <a:t>yêu</a:t>
            </a:r>
            <a:r>
              <a:rPr lang="en-US" sz="1800">
                <a:latin typeface="Constantia"/>
              </a:rPr>
              <a:t> </a:t>
            </a:r>
            <a:r>
              <a:rPr lang="en-US" sz="1800" err="1">
                <a:latin typeface="Constantia"/>
              </a:rPr>
              <a:t>cầu</a:t>
            </a:r>
            <a:r>
              <a:rPr lang="en-US" sz="1800">
                <a:latin typeface="Constantia"/>
              </a:rPr>
              <a:t> </a:t>
            </a:r>
            <a:r>
              <a:rPr lang="en-US" sz="1800" err="1">
                <a:latin typeface="Constantia"/>
              </a:rPr>
              <a:t>tìm</a:t>
            </a:r>
            <a:r>
              <a:rPr lang="en-US" sz="1800">
                <a:latin typeface="Constantia"/>
              </a:rPr>
              <a:t> </a:t>
            </a:r>
            <a:r>
              <a:rPr lang="en-US" sz="1800" err="1">
                <a:latin typeface="Constantia"/>
              </a:rPr>
              <a:t>gia</a:t>
            </a:r>
            <a:r>
              <a:rPr lang="en-US" sz="1800">
                <a:latin typeface="Constantia"/>
              </a:rPr>
              <a:t> </a:t>
            </a:r>
            <a:r>
              <a:rPr lang="en-US" sz="1800" err="1">
                <a:latin typeface="Constantia"/>
              </a:rPr>
              <a:t>sư</a:t>
            </a:r>
            <a:r>
              <a:rPr lang="en-US" sz="1800">
                <a:latin typeface="Constantia"/>
              </a:rPr>
              <a:t> </a:t>
            </a:r>
            <a:r>
              <a:rPr lang="en-US" sz="1800" err="1">
                <a:latin typeface="Constantia"/>
              </a:rPr>
              <a:t>từ</a:t>
            </a:r>
            <a:r>
              <a:rPr lang="en-US" sz="1800">
                <a:latin typeface="Constantia"/>
              </a:rPr>
              <a:t> </a:t>
            </a:r>
            <a:r>
              <a:rPr lang="en-US" sz="1800" err="1">
                <a:latin typeface="Constantia"/>
              </a:rPr>
              <a:t>phụ</a:t>
            </a:r>
            <a:r>
              <a:rPr lang="en-US" sz="1800">
                <a:latin typeface="Constantia"/>
              </a:rPr>
              <a:t> </a:t>
            </a:r>
            <a:r>
              <a:rPr lang="en-US" sz="1800" err="1">
                <a:latin typeface="Constantia"/>
              </a:rPr>
              <a:t>huynh</a:t>
            </a:r>
            <a:r>
              <a:rPr lang="en-US" sz="1800">
                <a:latin typeface="Constantia"/>
              </a:rPr>
              <a:t> </a:t>
            </a:r>
            <a:r>
              <a:rPr lang="en-US" sz="1800" err="1">
                <a:latin typeface="Constantia"/>
              </a:rPr>
              <a:t>và</a:t>
            </a:r>
            <a:r>
              <a:rPr lang="en-US" sz="1800">
                <a:latin typeface="Constantia"/>
              </a:rPr>
              <a:t> </a:t>
            </a:r>
            <a:r>
              <a:rPr lang="en-US" sz="1800" err="1">
                <a:latin typeface="Constantia"/>
              </a:rPr>
              <a:t>đăng</a:t>
            </a:r>
            <a:r>
              <a:rPr lang="en-US" sz="1800">
                <a:latin typeface="Constantia"/>
              </a:rPr>
              <a:t> </a:t>
            </a:r>
            <a:r>
              <a:rPr lang="en-US" sz="1800" err="1">
                <a:latin typeface="Constantia"/>
              </a:rPr>
              <a:t>tải</a:t>
            </a:r>
            <a:endParaRPr lang="en-US" sz="1800">
              <a:latin typeface="Constantia"/>
            </a:endParaRPr>
          </a:p>
          <a:p>
            <a:pPr marL="342900" indent="-342900">
              <a:buFont typeface="Arial"/>
              <a:buChar char="•"/>
            </a:pPr>
            <a:r>
              <a:rPr lang="en-US" sz="1800" err="1">
                <a:latin typeface="Constantia"/>
              </a:rPr>
              <a:t>Mức</a:t>
            </a:r>
            <a:r>
              <a:rPr lang="en-US" sz="1800">
                <a:latin typeface="Constantia"/>
              </a:rPr>
              <a:t> </a:t>
            </a:r>
            <a:r>
              <a:rPr lang="en-US" sz="1800" err="1">
                <a:latin typeface="Constantia"/>
              </a:rPr>
              <a:t>phí</a:t>
            </a:r>
            <a:r>
              <a:rPr lang="en-US" sz="1800">
                <a:latin typeface="Constantia"/>
              </a:rPr>
              <a:t> </a:t>
            </a:r>
            <a:r>
              <a:rPr lang="en-US" sz="1800" err="1">
                <a:latin typeface="Constantia"/>
              </a:rPr>
              <a:t>giao</a:t>
            </a:r>
            <a:r>
              <a:rPr lang="en-US" sz="1800">
                <a:latin typeface="Constantia"/>
              </a:rPr>
              <a:t> </a:t>
            </a:r>
            <a:r>
              <a:rPr lang="en-US" sz="1800" err="1">
                <a:latin typeface="Constantia"/>
              </a:rPr>
              <a:t>dịch</a:t>
            </a:r>
            <a:r>
              <a:rPr lang="en-US" sz="1800">
                <a:latin typeface="Constantia"/>
              </a:rPr>
              <a:t> </a:t>
            </a:r>
            <a:r>
              <a:rPr lang="en-US" sz="1800" err="1">
                <a:latin typeface="Constantia"/>
              </a:rPr>
              <a:t>là</a:t>
            </a:r>
            <a:r>
              <a:rPr lang="en-US" sz="1800">
                <a:latin typeface="Constantia"/>
              </a:rPr>
              <a:t> 40% </a:t>
            </a:r>
            <a:r>
              <a:rPr lang="en-US" sz="1800" err="1">
                <a:latin typeface="Constantia"/>
              </a:rPr>
              <a:t>tháng</a:t>
            </a:r>
            <a:r>
              <a:rPr lang="en-US" sz="1800">
                <a:latin typeface="Constantia"/>
              </a:rPr>
              <a:t> </a:t>
            </a:r>
            <a:r>
              <a:rPr lang="en-US" sz="1800" err="1">
                <a:latin typeface="Constantia"/>
              </a:rPr>
              <a:t>đầu</a:t>
            </a:r>
            <a:r>
              <a:rPr lang="en-US" sz="1800">
                <a:latin typeface="Constantia"/>
              </a:rPr>
              <a:t> </a:t>
            </a:r>
            <a:r>
              <a:rPr lang="en-US" sz="1800" err="1">
                <a:latin typeface="Constantia"/>
              </a:rPr>
              <a:t>tiên</a:t>
            </a:r>
            <a:endParaRPr lang="en-US" sz="1800">
              <a:latin typeface="Constantia"/>
            </a:endParaRPr>
          </a:p>
        </p:txBody>
      </p:sp>
      <p:pic>
        <p:nvPicPr>
          <p:cNvPr id="4" name="Hình ảnh 3">
            <a:extLst>
              <a:ext uri="{FF2B5EF4-FFF2-40B4-BE49-F238E27FC236}">
                <a16:creationId xmlns:a16="http://schemas.microsoft.com/office/drawing/2014/main" id="{30D0B0BE-340B-EC7D-DFD0-15ED10596A35}"/>
              </a:ext>
            </a:extLst>
          </p:cNvPr>
          <p:cNvPicPr>
            <a:picLocks noChangeAspect="1"/>
          </p:cNvPicPr>
          <p:nvPr/>
        </p:nvPicPr>
        <p:blipFill>
          <a:blip r:embed="rId4"/>
          <a:stretch>
            <a:fillRect/>
          </a:stretch>
        </p:blipFill>
        <p:spPr>
          <a:xfrm>
            <a:off x="4201124" y="1642130"/>
            <a:ext cx="4241209" cy="2645998"/>
          </a:xfrm>
          <a:prstGeom prst="rect">
            <a:avLst/>
          </a:prstGeom>
        </p:spPr>
      </p:pic>
    </p:spTree>
    <p:extLst>
      <p:ext uri="{BB962C8B-B14F-4D97-AF65-F5344CB8AC3E}">
        <p14:creationId xmlns:p14="http://schemas.microsoft.com/office/powerpoint/2010/main" val="2104462934"/>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1" name="Google Shape;741;p33"/>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17</a:t>
            </a:fld>
            <a:endParaRPr/>
          </a:p>
        </p:txBody>
      </p:sp>
      <p:grpSp>
        <p:nvGrpSpPr>
          <p:cNvPr id="6" name="Nhóm 5">
            <a:extLst>
              <a:ext uri="{FF2B5EF4-FFF2-40B4-BE49-F238E27FC236}">
                <a16:creationId xmlns:a16="http://schemas.microsoft.com/office/drawing/2014/main" id="{3552D60E-C1CC-5363-B648-FB0C2D7CACF3}"/>
              </a:ext>
            </a:extLst>
          </p:cNvPr>
          <p:cNvGrpSpPr/>
          <p:nvPr/>
        </p:nvGrpSpPr>
        <p:grpSpPr>
          <a:xfrm>
            <a:off x="3719329" y="1359886"/>
            <a:ext cx="5426818" cy="3179508"/>
            <a:chOff x="3584793" y="1465629"/>
            <a:chExt cx="5426818" cy="3179508"/>
          </a:xfrm>
        </p:grpSpPr>
        <p:grpSp>
          <p:nvGrpSpPr>
            <p:cNvPr id="742" name="Google Shape;742;p33"/>
            <p:cNvGrpSpPr/>
            <p:nvPr/>
          </p:nvGrpSpPr>
          <p:grpSpPr>
            <a:xfrm>
              <a:off x="3584793" y="1465629"/>
              <a:ext cx="5426818" cy="3179508"/>
              <a:chOff x="1177450" y="241631"/>
              <a:chExt cx="6173152" cy="3616776"/>
            </a:xfrm>
          </p:grpSpPr>
          <p:sp>
            <p:nvSpPr>
              <p:cNvPr id="743" name="Google Shape;743;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Hình ảnh 2">
              <a:extLst>
                <a:ext uri="{FF2B5EF4-FFF2-40B4-BE49-F238E27FC236}">
                  <a16:creationId xmlns:a16="http://schemas.microsoft.com/office/drawing/2014/main" id="{C1BA2016-32D1-33F3-6293-5351A60C18AA}"/>
                </a:ext>
              </a:extLst>
            </p:cNvPr>
            <p:cNvPicPr>
              <a:picLocks noChangeAspect="1"/>
            </p:cNvPicPr>
            <p:nvPr/>
          </p:nvPicPr>
          <p:blipFill>
            <a:blip r:embed="rId4"/>
            <a:stretch>
              <a:fillRect/>
            </a:stretch>
          </p:blipFill>
          <p:spPr>
            <a:xfrm>
              <a:off x="4209468" y="1641816"/>
              <a:ext cx="4211793" cy="2646312"/>
            </a:xfrm>
            <a:prstGeom prst="rect">
              <a:avLst/>
            </a:prstGeom>
          </p:spPr>
        </p:pic>
      </p:grpSp>
      <p:sp>
        <p:nvSpPr>
          <p:cNvPr id="2" name="Google Shape;577;p19">
            <a:extLst>
              <a:ext uri="{FF2B5EF4-FFF2-40B4-BE49-F238E27FC236}">
                <a16:creationId xmlns:a16="http://schemas.microsoft.com/office/drawing/2014/main" id="{AE7CA919-DCD6-F85D-2471-87EB5CC695B8}"/>
              </a:ext>
            </a:extLst>
          </p:cNvPr>
          <p:cNvSpPr txBox="1">
            <a:spLocks/>
          </p:cNvSpPr>
          <p:nvPr/>
        </p:nvSpPr>
        <p:spPr>
          <a:xfrm>
            <a:off x="747925" y="1307675"/>
            <a:ext cx="3159000" cy="361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chemeClr val="dk1"/>
              </a:buClr>
              <a:buSzPts val="2500"/>
              <a:buFont typeface="Dosis"/>
              <a:buChar char="✘"/>
              <a:defRPr sz="2500" b="0" i="0" u="none" strike="noStrike" cap="none">
                <a:solidFill>
                  <a:schemeClr val="dk1"/>
                </a:solidFill>
                <a:latin typeface="Dosis"/>
                <a:ea typeface="Dosis"/>
                <a:cs typeface="Dosis"/>
                <a:sym typeface="Dosis"/>
              </a:defRPr>
            </a:lvl1pPr>
            <a:lvl2pPr marL="914400" marR="0" lvl="1" indent="-355600" algn="l" rtl="0">
              <a:lnSpc>
                <a:spcPct val="100000"/>
              </a:lnSpc>
              <a:spcBef>
                <a:spcPts val="0"/>
              </a:spcBef>
              <a:spcAft>
                <a:spcPts val="0"/>
              </a:spcAft>
              <a:buClr>
                <a:schemeClr val="dk1"/>
              </a:buClr>
              <a:buSzPts val="2000"/>
              <a:buFont typeface="Dosis"/>
              <a:buChar char="✗"/>
              <a:defRPr sz="2000" b="0" i="0" u="none" strike="noStrike" cap="none">
                <a:solidFill>
                  <a:schemeClr val="dk1"/>
                </a:solidFill>
                <a:latin typeface="Dosis"/>
                <a:ea typeface="Dosis"/>
                <a:cs typeface="Dosis"/>
                <a:sym typeface="Dosis"/>
              </a:defRPr>
            </a:lvl2pPr>
            <a:lvl3pPr marL="1371600" marR="0" lvl="2" indent="-355600" algn="l" rtl="0">
              <a:lnSpc>
                <a:spcPct val="100000"/>
              </a:lnSpc>
              <a:spcBef>
                <a:spcPts val="0"/>
              </a:spcBef>
              <a:spcAft>
                <a:spcPts val="0"/>
              </a:spcAft>
              <a:buClr>
                <a:schemeClr val="dk1"/>
              </a:buClr>
              <a:buSzPts val="2000"/>
              <a:buFont typeface="Dosis"/>
              <a:buChar char="■"/>
              <a:defRPr sz="2000" b="0" i="0" u="none" strike="noStrike" cap="none">
                <a:solidFill>
                  <a:schemeClr val="dk1"/>
                </a:solidFill>
                <a:latin typeface="Dosis"/>
                <a:ea typeface="Dosis"/>
                <a:cs typeface="Dosis"/>
                <a:sym typeface="Dosis"/>
              </a:defRPr>
            </a:lvl3pPr>
            <a:lvl4pPr marL="1828800" marR="0" lvl="3"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4pPr>
            <a:lvl5pPr marL="2286000" marR="0" lvl="4"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5pPr>
            <a:lvl6pPr marL="2743200" marR="0" lvl="5"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6pPr>
            <a:lvl7pPr marL="3200400" marR="0" lvl="6"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7pPr>
            <a:lvl8pPr marL="3657600" marR="0" lvl="7"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8pPr>
            <a:lvl9pPr marL="4114800" marR="0" lvl="8"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9pPr>
          </a:lstStyle>
          <a:p>
            <a:pPr marL="285750" indent="-285750">
              <a:buFont typeface="Arial"/>
              <a:buChar char="•"/>
            </a:pPr>
            <a:r>
              <a:rPr lang="en-US" sz="1800">
                <a:latin typeface="Constantia"/>
              </a:rPr>
              <a:t>Các </a:t>
            </a:r>
            <a:r>
              <a:rPr lang="en-US" sz="1800" err="1">
                <a:latin typeface="Constantia"/>
              </a:rPr>
              <a:t>lớp</a:t>
            </a:r>
            <a:r>
              <a:rPr lang="en-US" sz="1800">
                <a:latin typeface="Constantia"/>
              </a:rPr>
              <a:t> </a:t>
            </a:r>
            <a:r>
              <a:rPr lang="en-US" sz="1800" err="1">
                <a:latin typeface="Constantia"/>
              </a:rPr>
              <a:t>học</a:t>
            </a:r>
            <a:r>
              <a:rPr lang="en-US" sz="1800">
                <a:latin typeface="Constantia"/>
              </a:rPr>
              <a:t> </a:t>
            </a:r>
            <a:r>
              <a:rPr lang="en-US" sz="1800" err="1">
                <a:latin typeface="Constantia"/>
              </a:rPr>
              <a:t>hiện</a:t>
            </a:r>
            <a:r>
              <a:rPr lang="en-US" sz="1800">
                <a:latin typeface="Constantia"/>
              </a:rPr>
              <a:t> </a:t>
            </a:r>
            <a:r>
              <a:rPr lang="en-US" sz="1800" err="1">
                <a:latin typeface="Constantia"/>
              </a:rPr>
              <a:t>có</a:t>
            </a:r>
            <a:r>
              <a:rPr lang="en-US" sz="1800">
                <a:latin typeface="Constantia"/>
              </a:rPr>
              <a:t> </a:t>
            </a:r>
            <a:r>
              <a:rPr lang="en-US" sz="1800" err="1">
                <a:latin typeface="Constantia"/>
              </a:rPr>
              <a:t>của</a:t>
            </a:r>
            <a:r>
              <a:rPr lang="en-US" sz="1800">
                <a:latin typeface="Constantia"/>
              </a:rPr>
              <a:t> </a:t>
            </a:r>
            <a:r>
              <a:rPr lang="en-US" sz="1800" err="1">
                <a:latin typeface="Constantia"/>
              </a:rPr>
              <a:t>trung</a:t>
            </a:r>
            <a:r>
              <a:rPr lang="en-US" sz="1800">
                <a:latin typeface="Constantia"/>
              </a:rPr>
              <a:t> </a:t>
            </a:r>
            <a:r>
              <a:rPr lang="en-US" sz="1800" err="1">
                <a:latin typeface="Constantia"/>
              </a:rPr>
              <a:t>tâm</a:t>
            </a:r>
            <a:r>
              <a:rPr lang="en-US" sz="1800">
                <a:latin typeface="Constantia"/>
              </a:rPr>
              <a:t> GSNV </a:t>
            </a:r>
            <a:r>
              <a:rPr lang="en-US" sz="1800" err="1">
                <a:latin typeface="Constantia"/>
              </a:rPr>
              <a:t>được</a:t>
            </a:r>
            <a:r>
              <a:rPr lang="en-US" sz="1800">
                <a:latin typeface="Constantia"/>
              </a:rPr>
              <a:t> </a:t>
            </a:r>
            <a:r>
              <a:rPr lang="en-US" sz="1800" err="1">
                <a:latin typeface="Constantia"/>
              </a:rPr>
              <a:t>hiển</a:t>
            </a:r>
            <a:r>
              <a:rPr lang="en-US" sz="1800">
                <a:latin typeface="Constantia"/>
              </a:rPr>
              <a:t> </a:t>
            </a:r>
            <a:r>
              <a:rPr lang="en-US" sz="1800" err="1">
                <a:latin typeface="Constantia"/>
              </a:rPr>
              <a:t>thị</a:t>
            </a:r>
            <a:r>
              <a:rPr lang="en-US" sz="1800">
                <a:latin typeface="Constantia"/>
              </a:rPr>
              <a:t> </a:t>
            </a:r>
            <a:r>
              <a:rPr lang="en-US" sz="1800" err="1">
                <a:latin typeface="Constantia"/>
              </a:rPr>
              <a:t>đầy</a:t>
            </a:r>
            <a:r>
              <a:rPr lang="en-US" sz="1800">
                <a:latin typeface="Constantia"/>
              </a:rPr>
              <a:t> </a:t>
            </a:r>
            <a:r>
              <a:rPr lang="en-US" sz="1800" err="1">
                <a:latin typeface="Constantia"/>
              </a:rPr>
              <a:t>đủ</a:t>
            </a:r>
            <a:r>
              <a:rPr lang="en-US" sz="1800">
                <a:latin typeface="Constantia"/>
              </a:rPr>
              <a:t> </a:t>
            </a:r>
            <a:r>
              <a:rPr lang="en-US" sz="1800" err="1">
                <a:latin typeface="Constantia"/>
              </a:rPr>
              <a:t>thông</a:t>
            </a:r>
            <a:r>
              <a:rPr lang="en-US" sz="1800">
                <a:latin typeface="Constantia"/>
              </a:rPr>
              <a:t> tin </a:t>
            </a:r>
            <a:r>
              <a:rPr lang="en-US" sz="1800" err="1">
                <a:latin typeface="Constantia"/>
              </a:rPr>
              <a:t>trên</a:t>
            </a:r>
            <a:r>
              <a:rPr lang="en-US" sz="1800">
                <a:latin typeface="Constantia"/>
              </a:rPr>
              <a:t> </a:t>
            </a:r>
            <a:r>
              <a:rPr lang="en-US" sz="1800" err="1">
                <a:latin typeface="Constantia"/>
              </a:rPr>
              <a:t>trang</a:t>
            </a:r>
            <a:r>
              <a:rPr lang="en-US" sz="1800">
                <a:latin typeface="Constantia"/>
              </a:rPr>
              <a:t> web.</a:t>
            </a:r>
          </a:p>
          <a:p>
            <a:pPr marL="285750" indent="-285750">
              <a:buFont typeface="Arial"/>
              <a:buChar char="•"/>
            </a:pPr>
            <a:r>
              <a:rPr lang="en-US" sz="1800">
                <a:latin typeface="Constantia"/>
              </a:rPr>
              <a:t>Khi </a:t>
            </a:r>
            <a:r>
              <a:rPr lang="en-US" sz="1800" err="1">
                <a:latin typeface="Constantia"/>
              </a:rPr>
              <a:t>gia</a:t>
            </a:r>
            <a:r>
              <a:rPr lang="en-US" sz="1800">
                <a:latin typeface="Constantia"/>
              </a:rPr>
              <a:t> </a:t>
            </a:r>
            <a:r>
              <a:rPr lang="en-US" sz="1800" err="1">
                <a:latin typeface="Constantia"/>
              </a:rPr>
              <a:t>sư</a:t>
            </a:r>
            <a:r>
              <a:rPr lang="en-US" sz="1800">
                <a:latin typeface="Constantia"/>
              </a:rPr>
              <a:t> </a:t>
            </a:r>
            <a:r>
              <a:rPr lang="en-US" sz="1800" err="1">
                <a:latin typeface="Constantia"/>
              </a:rPr>
              <a:t>muốn</a:t>
            </a:r>
            <a:r>
              <a:rPr lang="en-US" sz="1800">
                <a:latin typeface="Constantia"/>
              </a:rPr>
              <a:t> </a:t>
            </a:r>
            <a:r>
              <a:rPr lang="en-US" sz="1800" err="1">
                <a:latin typeface="Constantia"/>
              </a:rPr>
              <a:t>nhận</a:t>
            </a:r>
            <a:r>
              <a:rPr lang="en-US" sz="1800">
                <a:latin typeface="Constantia"/>
              </a:rPr>
              <a:t> </a:t>
            </a:r>
            <a:r>
              <a:rPr lang="en-US" sz="1800" err="1">
                <a:latin typeface="Constantia"/>
              </a:rPr>
              <a:t>lớp</a:t>
            </a:r>
            <a:r>
              <a:rPr lang="en-US" sz="1800">
                <a:latin typeface="Constantia"/>
              </a:rPr>
              <a:t>, </a:t>
            </a:r>
            <a:r>
              <a:rPr lang="en-US" sz="1800" err="1">
                <a:latin typeface="Constantia"/>
              </a:rPr>
              <a:t>thì</a:t>
            </a:r>
            <a:r>
              <a:rPr lang="en-US" sz="1800">
                <a:latin typeface="Constantia"/>
              </a:rPr>
              <a:t> </a:t>
            </a:r>
            <a:r>
              <a:rPr lang="en-US" sz="1800" err="1">
                <a:latin typeface="Constantia"/>
              </a:rPr>
              <a:t>phải</a:t>
            </a:r>
            <a:r>
              <a:rPr lang="en-US" sz="1800">
                <a:latin typeface="Constantia"/>
              </a:rPr>
              <a:t> </a:t>
            </a:r>
            <a:r>
              <a:rPr lang="en-US" sz="1800" err="1">
                <a:latin typeface="Constantia"/>
              </a:rPr>
              <a:t>đến</a:t>
            </a:r>
            <a:r>
              <a:rPr lang="en-US" sz="1800">
                <a:latin typeface="Constantia"/>
              </a:rPr>
              <a:t> </a:t>
            </a:r>
            <a:r>
              <a:rPr lang="en-US" sz="1800" err="1">
                <a:latin typeface="Constantia"/>
              </a:rPr>
              <a:t>cơ</a:t>
            </a:r>
            <a:r>
              <a:rPr lang="en-US" sz="1800">
                <a:latin typeface="Constantia"/>
              </a:rPr>
              <a:t> </a:t>
            </a:r>
            <a:r>
              <a:rPr lang="en-US" sz="1800" err="1">
                <a:latin typeface="Constantia"/>
              </a:rPr>
              <a:t>sở</a:t>
            </a:r>
            <a:r>
              <a:rPr lang="en-US" sz="1800">
                <a:latin typeface="Constantia"/>
              </a:rPr>
              <a:t> </a:t>
            </a:r>
            <a:r>
              <a:rPr lang="en-US" sz="1800" err="1">
                <a:latin typeface="Constantia"/>
              </a:rPr>
              <a:t>gần</a:t>
            </a:r>
            <a:r>
              <a:rPr lang="en-US" sz="1800">
                <a:latin typeface="Constantia"/>
              </a:rPr>
              <a:t> </a:t>
            </a:r>
            <a:r>
              <a:rPr lang="en-US" sz="1800" err="1">
                <a:latin typeface="Constantia"/>
              </a:rPr>
              <a:t>nhất</a:t>
            </a:r>
            <a:r>
              <a:rPr lang="en-US" sz="1800">
                <a:latin typeface="Constantia"/>
              </a:rPr>
              <a:t> </a:t>
            </a:r>
            <a:r>
              <a:rPr lang="en-US" sz="1800" err="1">
                <a:latin typeface="Constantia"/>
              </a:rPr>
              <a:t>để</a:t>
            </a:r>
            <a:r>
              <a:rPr lang="en-US" sz="1800">
                <a:latin typeface="Constantia"/>
              </a:rPr>
              <a:t> </a:t>
            </a:r>
            <a:r>
              <a:rPr lang="en-US" sz="1800" err="1">
                <a:latin typeface="Constantia"/>
              </a:rPr>
              <a:t>làm</a:t>
            </a:r>
            <a:r>
              <a:rPr lang="en-US" sz="1800">
                <a:latin typeface="Constantia"/>
              </a:rPr>
              <a:t> </a:t>
            </a:r>
            <a:r>
              <a:rPr lang="en-US" sz="1800" err="1">
                <a:latin typeface="Constantia"/>
              </a:rPr>
              <a:t>việc</a:t>
            </a:r>
            <a:r>
              <a:rPr lang="en-US" sz="1800">
                <a:latin typeface="Constantia"/>
              </a:rPr>
              <a:t>.</a:t>
            </a:r>
          </a:p>
        </p:txBody>
      </p:sp>
      <p:sp>
        <p:nvSpPr>
          <p:cNvPr id="8" name="Google Shape;739;p33">
            <a:extLst>
              <a:ext uri="{FF2B5EF4-FFF2-40B4-BE49-F238E27FC236}">
                <a16:creationId xmlns:a16="http://schemas.microsoft.com/office/drawing/2014/main" id="{3B702589-E206-3A87-5C3D-3F83270C4E4F}"/>
              </a:ext>
            </a:extLst>
          </p:cNvPr>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a:latin typeface="Constantia"/>
              </a:rPr>
              <a:t>Gia </a:t>
            </a:r>
            <a:r>
              <a:rPr lang="en" sz="3200" b="1" err="1">
                <a:latin typeface="Constantia"/>
              </a:rPr>
              <a:t>sư</a:t>
            </a:r>
            <a:r>
              <a:rPr lang="en" sz="3200" b="1">
                <a:latin typeface="Constantia"/>
              </a:rPr>
              <a:t> </a:t>
            </a:r>
            <a:r>
              <a:rPr lang="en" sz="3200" b="1" err="1">
                <a:latin typeface="Constantia"/>
              </a:rPr>
              <a:t>Nhân</a:t>
            </a:r>
            <a:r>
              <a:rPr lang="en" sz="3200" b="1">
                <a:latin typeface="Constantia"/>
              </a:rPr>
              <a:t> Văn</a:t>
            </a:r>
            <a:endParaRPr lang="en-US" b="1"/>
          </a:p>
        </p:txBody>
      </p:sp>
    </p:spTree>
    <p:extLst>
      <p:ext uri="{BB962C8B-B14F-4D97-AF65-F5344CB8AC3E}">
        <p14:creationId xmlns:p14="http://schemas.microsoft.com/office/powerpoint/2010/main" val="3677737763"/>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3159000" cy="3610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1800" b="1" err="1">
                <a:latin typeface="Constantia"/>
              </a:rPr>
              <a:t>Ưu</a:t>
            </a:r>
            <a:r>
              <a:rPr lang="vi-VN" sz="1800" b="1">
                <a:latin typeface="Constantia"/>
              </a:rPr>
              <a:t> </a:t>
            </a:r>
            <a:r>
              <a:rPr lang="vi-VN" sz="1800" b="1" err="1">
                <a:latin typeface="Constantia"/>
              </a:rPr>
              <a:t>điểm</a:t>
            </a:r>
            <a:endParaRPr lang="vi-VN" sz="1800" b="1">
              <a:latin typeface="Constantia"/>
            </a:endParaRPr>
          </a:p>
          <a:p>
            <a:pPr marL="342900" indent="-342900">
              <a:buFont typeface="Wingdings"/>
              <a:buChar char="ü"/>
            </a:pPr>
            <a:r>
              <a:rPr lang="vi-VN" sz="1800" err="1">
                <a:latin typeface="Constantia"/>
              </a:rPr>
              <a:t>Có</a:t>
            </a:r>
            <a:r>
              <a:rPr lang="vi-VN" sz="1800">
                <a:latin typeface="Constantia"/>
              </a:rPr>
              <a:t> </a:t>
            </a:r>
            <a:r>
              <a:rPr lang="vi-VN" sz="1800" err="1">
                <a:latin typeface="Constantia"/>
              </a:rPr>
              <a:t>trung</a:t>
            </a:r>
            <a:r>
              <a:rPr lang="vi-VN" sz="1800">
                <a:latin typeface="Constantia"/>
              </a:rPr>
              <a:t> </a:t>
            </a:r>
            <a:r>
              <a:rPr lang="vi-VN" sz="1800" err="1">
                <a:latin typeface="Constantia"/>
              </a:rPr>
              <a:t>tâm</a:t>
            </a:r>
            <a:r>
              <a:rPr lang="vi-VN" sz="1800">
                <a:latin typeface="Constantia"/>
              </a:rPr>
              <a:t> </a:t>
            </a:r>
            <a:r>
              <a:rPr lang="vi-VN" sz="1800" err="1">
                <a:latin typeface="Constantia"/>
              </a:rPr>
              <a:t>rõ</a:t>
            </a:r>
            <a:r>
              <a:rPr lang="vi-VN" sz="1800">
                <a:latin typeface="Constantia"/>
              </a:rPr>
              <a:t> </a:t>
            </a:r>
            <a:r>
              <a:rPr lang="vi-VN" sz="1800" err="1">
                <a:latin typeface="Constantia"/>
              </a:rPr>
              <a:t>ràng</a:t>
            </a:r>
            <a:r>
              <a:rPr lang="vi-VN" sz="1800">
                <a:latin typeface="Constantia"/>
              </a:rPr>
              <a:t>, </a:t>
            </a:r>
            <a:r>
              <a:rPr lang="vi-VN" sz="1800" err="1">
                <a:latin typeface="Constantia"/>
              </a:rPr>
              <a:t>tránh</a:t>
            </a:r>
            <a:r>
              <a:rPr lang="vi-VN" sz="1800">
                <a:latin typeface="Constantia"/>
              </a:rPr>
              <a:t> </a:t>
            </a:r>
            <a:r>
              <a:rPr lang="vi-VN" sz="1800" err="1">
                <a:latin typeface="Constantia"/>
              </a:rPr>
              <a:t>được</a:t>
            </a:r>
            <a:r>
              <a:rPr lang="vi-VN" sz="1800">
                <a:latin typeface="Constantia"/>
              </a:rPr>
              <a:t> </a:t>
            </a:r>
            <a:r>
              <a:rPr lang="vi-VN" sz="1800" err="1">
                <a:latin typeface="Constantia"/>
              </a:rPr>
              <a:t>tình</a:t>
            </a:r>
            <a:r>
              <a:rPr lang="vi-VN" sz="1800">
                <a:latin typeface="Constantia"/>
              </a:rPr>
              <a:t> </a:t>
            </a:r>
            <a:r>
              <a:rPr lang="vi-VN" sz="1800" err="1">
                <a:latin typeface="Constantia"/>
              </a:rPr>
              <a:t>trạng</a:t>
            </a:r>
            <a:r>
              <a:rPr lang="vi-VN" sz="1800">
                <a:latin typeface="Constantia"/>
              </a:rPr>
              <a:t> </a:t>
            </a:r>
            <a:r>
              <a:rPr lang="vi-VN" sz="1800" err="1">
                <a:latin typeface="Constantia"/>
              </a:rPr>
              <a:t>lừa</a:t>
            </a:r>
            <a:r>
              <a:rPr lang="vi-VN" sz="1800">
                <a:latin typeface="Constantia"/>
              </a:rPr>
              <a:t> </a:t>
            </a:r>
            <a:r>
              <a:rPr lang="vi-VN" sz="1800" err="1">
                <a:latin typeface="Constantia"/>
              </a:rPr>
              <a:t>đảo</a:t>
            </a:r>
            <a:endParaRPr lang="vi-VN" sz="1800">
              <a:latin typeface="Constantia"/>
            </a:endParaRPr>
          </a:p>
          <a:p>
            <a:pPr marL="342900" indent="-342900">
              <a:buFont typeface="Wingdings"/>
              <a:buChar char="ü"/>
            </a:pPr>
            <a:r>
              <a:rPr lang="vi-VN" sz="1800" err="1">
                <a:latin typeface="Constantia"/>
              </a:rPr>
              <a:t>Giúp</a:t>
            </a:r>
            <a:r>
              <a:rPr lang="vi-VN" sz="1800">
                <a:latin typeface="Constantia"/>
              </a:rPr>
              <a:t> </a:t>
            </a:r>
            <a:r>
              <a:rPr lang="vi-VN" sz="1800" err="1">
                <a:latin typeface="Constantia"/>
              </a:rPr>
              <a:t>hai</a:t>
            </a:r>
            <a:r>
              <a:rPr lang="vi-VN" sz="1800">
                <a:latin typeface="Constantia"/>
              </a:rPr>
              <a:t> </a:t>
            </a:r>
            <a:r>
              <a:rPr lang="vi-VN" sz="1800" err="1">
                <a:latin typeface="Constantia"/>
              </a:rPr>
              <a:t>bên</a:t>
            </a:r>
            <a:r>
              <a:rPr lang="vi-VN" sz="1800">
                <a:latin typeface="Constantia"/>
              </a:rPr>
              <a:t> </a:t>
            </a:r>
            <a:r>
              <a:rPr lang="vi-VN" sz="1800" err="1">
                <a:latin typeface="Constantia"/>
              </a:rPr>
              <a:t>giải</a:t>
            </a:r>
            <a:r>
              <a:rPr lang="vi-VN" sz="1800">
                <a:latin typeface="Constantia"/>
              </a:rPr>
              <a:t> </a:t>
            </a:r>
            <a:r>
              <a:rPr lang="vi-VN" sz="1800" err="1">
                <a:latin typeface="Constantia"/>
              </a:rPr>
              <a:t>quyết</a:t>
            </a:r>
            <a:r>
              <a:rPr lang="vi-VN" sz="1800">
                <a:latin typeface="Constantia"/>
              </a:rPr>
              <a:t> </a:t>
            </a:r>
            <a:r>
              <a:rPr lang="vi-VN" sz="1800" err="1">
                <a:latin typeface="Constantia"/>
              </a:rPr>
              <a:t>các</a:t>
            </a:r>
            <a:r>
              <a:rPr lang="vi-VN" sz="1800">
                <a:latin typeface="Constantia"/>
              </a:rPr>
              <a:t> </a:t>
            </a:r>
            <a:r>
              <a:rPr lang="vi-VN" sz="1800" err="1">
                <a:latin typeface="Constantia"/>
              </a:rPr>
              <a:t>vấn</a:t>
            </a:r>
            <a:r>
              <a:rPr lang="vi-VN" sz="1800">
                <a:latin typeface="Constantia"/>
              </a:rPr>
              <a:t> </a:t>
            </a:r>
            <a:r>
              <a:rPr lang="vi-VN" sz="1800" err="1">
                <a:latin typeface="Constantia"/>
              </a:rPr>
              <a:t>đề</a:t>
            </a:r>
            <a:r>
              <a:rPr lang="vi-VN" sz="1800">
                <a:latin typeface="Constantia"/>
              </a:rPr>
              <a:t> </a:t>
            </a:r>
            <a:r>
              <a:rPr lang="vi-VN" sz="1800" err="1">
                <a:latin typeface="Constantia"/>
              </a:rPr>
              <a:t>phát</a:t>
            </a:r>
            <a:r>
              <a:rPr lang="vi-VN" sz="1800">
                <a:latin typeface="Constantia"/>
              </a:rPr>
              <a:t> </a:t>
            </a:r>
            <a:r>
              <a:rPr lang="vi-VN" sz="1800" err="1">
                <a:latin typeface="Constantia"/>
              </a:rPr>
              <a:t>sinh</a:t>
            </a:r>
            <a:endParaRPr lang="vi-VN" sz="1800">
              <a:latin typeface="Constantia"/>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a:latin typeface="Constantia"/>
              </a:rPr>
              <a:t>Gia </a:t>
            </a:r>
            <a:r>
              <a:rPr lang="en" sz="3200" b="1" err="1">
                <a:latin typeface="Constantia"/>
              </a:rPr>
              <a:t>sư</a:t>
            </a:r>
            <a:r>
              <a:rPr lang="en" sz="3200" b="1">
                <a:latin typeface="Constantia"/>
              </a:rPr>
              <a:t> </a:t>
            </a:r>
            <a:r>
              <a:rPr lang="en" sz="3200" b="1" err="1">
                <a:latin typeface="Constantia"/>
              </a:rPr>
              <a:t>Nhân</a:t>
            </a:r>
            <a:r>
              <a:rPr lang="en" sz="3200" b="1">
                <a:latin typeface="Constantia"/>
              </a:rPr>
              <a:t> Văn</a:t>
            </a:r>
            <a:endParaRPr lang="en-US" sz="3200" b="1">
              <a:latin typeface="Constantia"/>
            </a:endParaRPr>
          </a:p>
        </p:txBody>
      </p:sp>
      <p:sp>
        <p:nvSpPr>
          <p:cNvPr id="579" name="Google Shape;579;p19"/>
          <p:cNvSpPr txBox="1">
            <a:spLocks noGrp="1"/>
          </p:cNvSpPr>
          <p:nvPr>
            <p:ph type="body" idx="2"/>
          </p:nvPr>
        </p:nvSpPr>
        <p:spPr>
          <a:xfrm>
            <a:off x="4271033" y="1363153"/>
            <a:ext cx="3159000" cy="3610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1800" b="1" err="1">
                <a:latin typeface="Constantia"/>
              </a:rPr>
              <a:t>Nhược</a:t>
            </a:r>
            <a:r>
              <a:rPr lang="vi-VN" sz="1800" b="1">
                <a:latin typeface="Constantia"/>
              </a:rPr>
              <a:t> </a:t>
            </a:r>
            <a:r>
              <a:rPr lang="vi-VN" sz="1800" b="1" err="1">
                <a:latin typeface="Constantia"/>
              </a:rPr>
              <a:t>điểm</a:t>
            </a:r>
            <a:endParaRPr lang="vi-VN" sz="1800" b="1">
              <a:latin typeface="Constantia"/>
            </a:endParaRPr>
          </a:p>
          <a:p>
            <a:pPr marL="342900" indent="-342900"/>
            <a:r>
              <a:rPr lang="vi-VN" sz="1800">
                <a:latin typeface="Constantia"/>
              </a:rPr>
              <a:t>Gia sư </a:t>
            </a:r>
            <a:r>
              <a:rPr lang="vi-VN" sz="1800" err="1">
                <a:latin typeface="Constantia"/>
              </a:rPr>
              <a:t>phải</a:t>
            </a:r>
            <a:r>
              <a:rPr lang="vi-VN" sz="1800">
                <a:latin typeface="Constantia"/>
              </a:rPr>
              <a:t> </a:t>
            </a:r>
            <a:r>
              <a:rPr lang="vi-VN" sz="1800" err="1">
                <a:latin typeface="Constantia"/>
              </a:rPr>
              <a:t>đến</a:t>
            </a:r>
            <a:r>
              <a:rPr lang="vi-VN" sz="1800">
                <a:latin typeface="Constantia"/>
              </a:rPr>
              <a:t> </a:t>
            </a:r>
            <a:r>
              <a:rPr lang="vi-VN" sz="1800" err="1">
                <a:latin typeface="Constantia"/>
              </a:rPr>
              <a:t>tận</a:t>
            </a:r>
            <a:r>
              <a:rPr lang="vi-VN" sz="1800">
                <a:latin typeface="Constantia"/>
              </a:rPr>
              <a:t> trung tâm </a:t>
            </a:r>
            <a:r>
              <a:rPr lang="vi-VN" sz="1800" err="1">
                <a:latin typeface="Constantia"/>
              </a:rPr>
              <a:t>để</a:t>
            </a:r>
            <a:r>
              <a:rPr lang="vi-VN" sz="1800">
                <a:latin typeface="Constantia"/>
              </a:rPr>
              <a:t> </a:t>
            </a:r>
            <a:r>
              <a:rPr lang="vi-VN" sz="1800" err="1">
                <a:latin typeface="Constantia"/>
              </a:rPr>
              <a:t>nhận</a:t>
            </a:r>
            <a:r>
              <a:rPr lang="vi-VN" sz="1800">
                <a:latin typeface="Constantia"/>
              </a:rPr>
              <a:t> </a:t>
            </a:r>
            <a:r>
              <a:rPr lang="vi-VN" sz="1800" err="1">
                <a:latin typeface="Constantia"/>
              </a:rPr>
              <a:t>lớp</a:t>
            </a:r>
            <a:endParaRPr lang="vi-VN" sz="1800">
              <a:latin typeface="Constantia"/>
            </a:endParaRPr>
          </a:p>
          <a:p>
            <a:pPr marL="342900" indent="-342900"/>
            <a:r>
              <a:rPr lang="vi-VN" sz="1800" err="1">
                <a:latin typeface="Constantia"/>
              </a:rPr>
              <a:t>Mức</a:t>
            </a:r>
            <a:r>
              <a:rPr lang="vi-VN" sz="1800">
                <a:latin typeface="Constantia"/>
              </a:rPr>
              <a:t> phí 40% </a:t>
            </a:r>
            <a:r>
              <a:rPr lang="vi-VN" sz="1800" err="1">
                <a:latin typeface="Constantia"/>
              </a:rPr>
              <a:t>tháng</a:t>
            </a:r>
            <a:r>
              <a:rPr lang="vi-VN" sz="1800">
                <a:latin typeface="Constantia"/>
              </a:rPr>
              <a:t> </a:t>
            </a:r>
            <a:r>
              <a:rPr lang="vi-VN" sz="1800" err="1">
                <a:latin typeface="Constantia"/>
              </a:rPr>
              <a:t>đầu</a:t>
            </a:r>
            <a:r>
              <a:rPr lang="vi-VN" sz="1800">
                <a:latin typeface="Constantia"/>
              </a:rPr>
              <a:t> tiên </a:t>
            </a:r>
            <a:r>
              <a:rPr lang="vi-VN" sz="1800" err="1">
                <a:latin typeface="Constantia"/>
              </a:rPr>
              <a:t>là</a:t>
            </a:r>
            <a:r>
              <a:rPr lang="vi-VN" sz="1800">
                <a:latin typeface="Constantia"/>
              </a:rPr>
              <a:t> </a:t>
            </a:r>
            <a:r>
              <a:rPr lang="vi-VN" sz="1800" err="1">
                <a:latin typeface="Constantia"/>
              </a:rPr>
              <a:t>rất</a:t>
            </a:r>
            <a:r>
              <a:rPr lang="vi-VN" sz="1800">
                <a:latin typeface="Constantia"/>
              </a:rPr>
              <a:t> cao so </a:t>
            </a:r>
            <a:r>
              <a:rPr lang="vi-VN" sz="1800" err="1">
                <a:latin typeface="Constantia"/>
              </a:rPr>
              <a:t>với</a:t>
            </a:r>
            <a:r>
              <a:rPr lang="vi-VN" sz="1800">
                <a:latin typeface="Constantia"/>
              </a:rPr>
              <a:t> </a:t>
            </a:r>
            <a:r>
              <a:rPr lang="vi-VN" sz="1800" err="1">
                <a:latin typeface="Constantia"/>
              </a:rPr>
              <a:t>khảo</a:t>
            </a:r>
            <a:r>
              <a:rPr lang="vi-VN" sz="1800">
                <a:latin typeface="Constantia"/>
              </a:rPr>
              <a:t> </a:t>
            </a:r>
            <a:r>
              <a:rPr lang="vi-VN" sz="1800" err="1">
                <a:latin typeface="Constantia"/>
              </a:rPr>
              <a:t>sát</a:t>
            </a:r>
            <a:endParaRPr lang="vi-VN" sz="1800"/>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2706849614"/>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31"/>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err="1">
                <a:latin typeface="Constantia"/>
              </a:rPr>
              <a:t>Edubox</a:t>
            </a:r>
            <a:endParaRPr lang="en-US" sz="3200" b="1">
              <a:latin typeface="Constantia"/>
            </a:endParaRPr>
          </a:p>
        </p:txBody>
      </p:sp>
      <p:sp>
        <p:nvSpPr>
          <p:cNvPr id="714" name="Google Shape;714;p31"/>
          <p:cNvSpPr txBox="1">
            <a:spLocks noGrp="1"/>
          </p:cNvSpPr>
          <p:nvPr>
            <p:ph type="body" idx="1"/>
          </p:nvPr>
        </p:nvSpPr>
        <p:spPr>
          <a:xfrm>
            <a:off x="747925" y="1227726"/>
            <a:ext cx="4059900" cy="3680113"/>
          </a:xfrm>
          <a:prstGeom prst="rect">
            <a:avLst/>
          </a:prstGeom>
        </p:spPr>
        <p:txBody>
          <a:bodyPr spcFirstLastPara="1" wrap="square" lIns="91425" tIns="91425" rIns="91425" bIns="91425" anchor="t" anchorCtr="0">
            <a:noAutofit/>
          </a:bodyPr>
          <a:lstStyle/>
          <a:p>
            <a:pPr marL="0" indent="0">
              <a:buNone/>
            </a:pPr>
            <a:r>
              <a:rPr lang="vi-VN" sz="1800" b="1">
                <a:latin typeface="Constantia"/>
              </a:rPr>
              <a:t>Thông tin cơ </a:t>
            </a:r>
            <a:r>
              <a:rPr lang="vi-VN" sz="1800" b="1" err="1">
                <a:latin typeface="Constantia"/>
              </a:rPr>
              <a:t>bản</a:t>
            </a:r>
            <a:r>
              <a:rPr lang="vi-VN" sz="1800" b="1">
                <a:latin typeface="Constantia"/>
              </a:rPr>
              <a:t>:</a:t>
            </a:r>
          </a:p>
          <a:p>
            <a:pPr marL="342900" indent="-342900">
              <a:buFont typeface="Arial"/>
              <a:buChar char="•"/>
            </a:pPr>
            <a:r>
              <a:rPr lang="vi-VN" sz="1800" err="1">
                <a:latin typeface="Constantia"/>
              </a:rPr>
              <a:t>Edubox</a:t>
            </a:r>
            <a:r>
              <a:rPr lang="vi-VN" sz="1800">
                <a:latin typeface="Constantia"/>
              </a:rPr>
              <a:t> </a:t>
            </a:r>
            <a:r>
              <a:rPr lang="vi-VN" sz="1800" err="1">
                <a:latin typeface="Constantia"/>
              </a:rPr>
              <a:t>là</a:t>
            </a:r>
            <a:r>
              <a:rPr lang="vi-VN" sz="1800">
                <a:latin typeface="Constantia"/>
              </a:rPr>
              <a:t> </a:t>
            </a:r>
            <a:r>
              <a:rPr lang="vi-VN" sz="1800" err="1">
                <a:latin typeface="Constantia"/>
              </a:rPr>
              <a:t>ứng</a:t>
            </a:r>
            <a:r>
              <a:rPr lang="vi-VN" sz="1800">
                <a:latin typeface="Constantia"/>
              </a:rPr>
              <a:t> </a:t>
            </a:r>
            <a:r>
              <a:rPr lang="vi-VN" sz="1800" err="1">
                <a:latin typeface="Constantia"/>
              </a:rPr>
              <a:t>dụng</a:t>
            </a:r>
            <a:r>
              <a:rPr lang="vi-VN" sz="1800">
                <a:latin typeface="Constantia"/>
              </a:rPr>
              <a:t> </a:t>
            </a:r>
            <a:r>
              <a:rPr lang="vi-VN" sz="1800" err="1">
                <a:latin typeface="Constantia"/>
              </a:rPr>
              <a:t>đặt</a:t>
            </a:r>
            <a:r>
              <a:rPr lang="vi-VN" sz="1800">
                <a:latin typeface="Constantia"/>
              </a:rPr>
              <a:t> gia sư trên </a:t>
            </a:r>
            <a:r>
              <a:rPr lang="vi-VN" sz="1800" err="1">
                <a:latin typeface="Constantia"/>
              </a:rPr>
              <a:t>điện</a:t>
            </a:r>
            <a:r>
              <a:rPr lang="vi-VN" sz="1800">
                <a:latin typeface="Constantia"/>
              </a:rPr>
              <a:t> </a:t>
            </a:r>
            <a:r>
              <a:rPr lang="vi-VN" sz="1800" err="1">
                <a:latin typeface="Constantia"/>
              </a:rPr>
              <a:t>thoại</a:t>
            </a:r>
            <a:r>
              <a:rPr lang="vi-VN" sz="1800">
                <a:latin typeface="Constantia"/>
              </a:rPr>
              <a:t> </a:t>
            </a:r>
            <a:r>
              <a:rPr lang="vi-VN" sz="1800" err="1">
                <a:latin typeface="Constantia"/>
              </a:rPr>
              <a:t>lần</a:t>
            </a:r>
            <a:r>
              <a:rPr lang="vi-VN" sz="1800">
                <a:latin typeface="Constantia"/>
              </a:rPr>
              <a:t> </a:t>
            </a:r>
            <a:r>
              <a:rPr lang="vi-VN" sz="1800" err="1">
                <a:latin typeface="Constantia"/>
              </a:rPr>
              <a:t>đầu</a:t>
            </a:r>
            <a:r>
              <a:rPr lang="vi-VN" sz="1800">
                <a:latin typeface="Constantia"/>
              </a:rPr>
              <a:t> tiên </a:t>
            </a:r>
            <a:r>
              <a:rPr lang="vi-VN" sz="1800" err="1">
                <a:latin typeface="Constantia"/>
              </a:rPr>
              <a:t>có</a:t>
            </a:r>
            <a:r>
              <a:rPr lang="vi-VN" sz="1800">
                <a:latin typeface="Constantia"/>
              </a:rPr>
              <a:t> </a:t>
            </a:r>
            <a:r>
              <a:rPr lang="vi-VN" sz="1800" err="1">
                <a:latin typeface="Constantia"/>
              </a:rPr>
              <a:t>mặt</a:t>
            </a:r>
            <a:r>
              <a:rPr lang="vi-VN" sz="1800">
                <a:latin typeface="Constantia"/>
              </a:rPr>
              <a:t> </a:t>
            </a:r>
            <a:r>
              <a:rPr lang="vi-VN" sz="1800" err="1">
                <a:latin typeface="Constantia"/>
              </a:rPr>
              <a:t>tại</a:t>
            </a:r>
            <a:r>
              <a:rPr lang="vi-VN" sz="1800">
                <a:latin typeface="Constantia"/>
              </a:rPr>
              <a:t> </a:t>
            </a:r>
            <a:r>
              <a:rPr lang="vi-VN" sz="1800" err="1">
                <a:latin typeface="Constantia"/>
              </a:rPr>
              <a:t>Việt</a:t>
            </a:r>
            <a:r>
              <a:rPr lang="vi-VN" sz="1800">
                <a:latin typeface="Constantia"/>
              </a:rPr>
              <a:t> Nam.</a:t>
            </a:r>
          </a:p>
          <a:p>
            <a:pPr marL="342900" indent="-342900">
              <a:buFont typeface="Arial"/>
              <a:buChar char="•"/>
            </a:pPr>
            <a:r>
              <a:rPr lang="vi-VN" sz="1800" err="1">
                <a:latin typeface="Constantia"/>
              </a:rPr>
              <a:t>Được</a:t>
            </a:r>
            <a:r>
              <a:rPr lang="vi-VN" sz="1800">
                <a:latin typeface="Constantia"/>
              </a:rPr>
              <a:t> lên </a:t>
            </a:r>
            <a:r>
              <a:rPr lang="vi-VN" sz="1800" err="1">
                <a:latin typeface="Constantia"/>
              </a:rPr>
              <a:t>sóng</a:t>
            </a:r>
            <a:r>
              <a:rPr lang="vi-VN" sz="1800">
                <a:latin typeface="Constantia"/>
              </a:rPr>
              <a:t> </a:t>
            </a:r>
            <a:r>
              <a:rPr lang="vi-VN" sz="1800" err="1">
                <a:latin typeface="Constantia"/>
              </a:rPr>
              <a:t>Shark</a:t>
            </a:r>
            <a:r>
              <a:rPr lang="vi-VN" sz="1800">
                <a:latin typeface="Constantia"/>
              </a:rPr>
              <a:t> </a:t>
            </a:r>
            <a:r>
              <a:rPr lang="vi-VN" sz="1800" err="1">
                <a:latin typeface="Constantia"/>
              </a:rPr>
              <a:t>Tank</a:t>
            </a:r>
            <a:r>
              <a:rPr lang="vi-VN" sz="1800">
                <a:latin typeface="Constantia"/>
              </a:rPr>
              <a:t> </a:t>
            </a:r>
            <a:r>
              <a:rPr lang="vi-VN" sz="1800" err="1">
                <a:latin typeface="Constantia"/>
              </a:rPr>
              <a:t>Việt</a:t>
            </a:r>
            <a:r>
              <a:rPr lang="vi-VN" sz="1800">
                <a:latin typeface="Constantia"/>
              </a:rPr>
              <a:t> Nam </a:t>
            </a:r>
            <a:r>
              <a:rPr lang="vi-VN" sz="1800" err="1">
                <a:latin typeface="Constantia"/>
              </a:rPr>
              <a:t>và</a:t>
            </a:r>
            <a:r>
              <a:rPr lang="vi-VN" sz="1800">
                <a:latin typeface="Constantia"/>
              </a:rPr>
              <a:t> </a:t>
            </a:r>
            <a:r>
              <a:rPr lang="vi-VN" sz="1800" err="1">
                <a:latin typeface="Constantia"/>
              </a:rPr>
              <a:t>nhận</a:t>
            </a:r>
            <a:r>
              <a:rPr lang="vi-VN" sz="1800">
                <a:latin typeface="Constantia"/>
              </a:rPr>
              <a:t> </a:t>
            </a:r>
            <a:r>
              <a:rPr lang="vi-VN" sz="1800" err="1">
                <a:latin typeface="Constantia"/>
              </a:rPr>
              <a:t>được</a:t>
            </a:r>
            <a:r>
              <a:rPr lang="vi-VN" sz="1800">
                <a:latin typeface="Constantia"/>
              </a:rPr>
              <a:t> 4 </a:t>
            </a:r>
            <a:r>
              <a:rPr lang="vi-VN" sz="1800" err="1">
                <a:latin typeface="Constantia"/>
              </a:rPr>
              <a:t>tỷ</a:t>
            </a:r>
            <a:r>
              <a:rPr lang="vi-VN" sz="1800">
                <a:latin typeface="Constantia"/>
              </a:rPr>
              <a:t> </a:t>
            </a:r>
            <a:r>
              <a:rPr lang="vi-VN" sz="1800" err="1">
                <a:latin typeface="Constantia"/>
              </a:rPr>
              <a:t>đầu</a:t>
            </a:r>
            <a:r>
              <a:rPr lang="vi-VN" sz="1800">
                <a:latin typeface="Constantia"/>
              </a:rPr>
              <a:t> tư </a:t>
            </a:r>
            <a:r>
              <a:rPr lang="vi-VN" sz="1800" err="1">
                <a:latin typeface="Constantia"/>
              </a:rPr>
              <a:t>từ</a:t>
            </a:r>
            <a:r>
              <a:rPr lang="vi-VN" sz="1800">
                <a:latin typeface="Constantia"/>
              </a:rPr>
              <a:t> </a:t>
            </a:r>
            <a:r>
              <a:rPr lang="vi-VN" sz="1800" err="1">
                <a:latin typeface="Constantia"/>
              </a:rPr>
              <a:t>Shark</a:t>
            </a:r>
            <a:r>
              <a:rPr lang="vi-VN" sz="1800">
                <a:latin typeface="Constantia"/>
              </a:rPr>
              <a:t> Linh.</a:t>
            </a:r>
          </a:p>
        </p:txBody>
      </p:sp>
      <p:sp>
        <p:nvSpPr>
          <p:cNvPr id="715" name="Google Shape;715;p31"/>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19</a:t>
            </a:fld>
            <a:endParaRPr/>
          </a:p>
        </p:txBody>
      </p:sp>
      <p:grpSp>
        <p:nvGrpSpPr>
          <p:cNvPr id="716" name="Google Shape;716;p31"/>
          <p:cNvGrpSpPr/>
          <p:nvPr/>
        </p:nvGrpSpPr>
        <p:grpSpPr>
          <a:xfrm>
            <a:off x="5353200" y="373572"/>
            <a:ext cx="2119546" cy="4396359"/>
            <a:chOff x="2547150" y="238125"/>
            <a:chExt cx="2525675" cy="5238750"/>
          </a:xfrm>
        </p:grpSpPr>
        <p:sp>
          <p:nvSpPr>
            <p:cNvPr id="717" name="Google Shape;717;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Hình ảnh 2" descr="Ảnh có chứa văn bản&#10;&#10;Mô tả được tạo tự động">
            <a:extLst>
              <a:ext uri="{FF2B5EF4-FFF2-40B4-BE49-F238E27FC236}">
                <a16:creationId xmlns:a16="http://schemas.microsoft.com/office/drawing/2014/main" id="{D9C7D04C-837E-BB09-EF67-F6E55DAFCE93}"/>
              </a:ext>
            </a:extLst>
          </p:cNvPr>
          <p:cNvPicPr>
            <a:picLocks noChangeAspect="1"/>
          </p:cNvPicPr>
          <p:nvPr/>
        </p:nvPicPr>
        <p:blipFill>
          <a:blip r:embed="rId4"/>
          <a:stretch>
            <a:fillRect/>
          </a:stretch>
        </p:blipFill>
        <p:spPr>
          <a:xfrm>
            <a:off x="5414811" y="777669"/>
            <a:ext cx="2031677" cy="3589740"/>
          </a:xfrm>
          <a:prstGeom prst="rect">
            <a:avLst/>
          </a:prstGeom>
        </p:spPr>
      </p:pic>
    </p:spTree>
    <p:extLst>
      <p:ext uri="{BB962C8B-B14F-4D97-AF65-F5344CB8AC3E}">
        <p14:creationId xmlns:p14="http://schemas.microsoft.com/office/powerpoint/2010/main" val="1048108051"/>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44"/>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a:latin typeface="Constantia"/>
              </a:rPr>
              <a:t>Thành viên nhóm</a:t>
            </a:r>
            <a:endParaRPr lang="en-US" sz="4800" b="1">
              <a:latin typeface="Constantia"/>
            </a:endParaRPr>
          </a:p>
        </p:txBody>
      </p:sp>
      <p:sp>
        <p:nvSpPr>
          <p:cNvPr id="932" name="Google Shape;932;p44"/>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a:t>
            </a:fld>
            <a:endParaRPr/>
          </a:p>
        </p:txBody>
      </p:sp>
      <p:sp>
        <p:nvSpPr>
          <p:cNvPr id="934" name="Google Shape;934;p44"/>
          <p:cNvSpPr txBox="1"/>
          <p:nvPr/>
        </p:nvSpPr>
        <p:spPr>
          <a:xfrm>
            <a:off x="2203401" y="4076537"/>
            <a:ext cx="1603454" cy="67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b="1">
                <a:solidFill>
                  <a:schemeClr val="dk1"/>
                </a:solidFill>
                <a:latin typeface="Constantia"/>
                <a:ea typeface="Dosis"/>
                <a:cs typeface="Dosis"/>
                <a:sym typeface="Dosis"/>
              </a:rPr>
              <a:t>Lâm </a:t>
            </a:r>
            <a:r>
              <a:rPr lang="en" sz="1600" b="1" err="1">
                <a:solidFill>
                  <a:schemeClr val="dk1"/>
                </a:solidFill>
                <a:latin typeface="Constantia"/>
                <a:ea typeface="Dosis"/>
                <a:cs typeface="Dosis"/>
                <a:sym typeface="Dosis"/>
              </a:rPr>
              <a:t>Khả</a:t>
            </a:r>
            <a:r>
              <a:rPr lang="en" sz="1600" b="1">
                <a:solidFill>
                  <a:schemeClr val="dk1"/>
                </a:solidFill>
                <a:latin typeface="Constantia"/>
                <a:ea typeface="Dosis"/>
                <a:cs typeface="Dosis"/>
                <a:sym typeface="Dosis"/>
              </a:rPr>
              <a:t> Doãn</a:t>
            </a:r>
            <a:br>
              <a:rPr lang="en" sz="1600">
                <a:latin typeface="Constantia"/>
                <a:ea typeface="Dosis"/>
                <a:cs typeface="Dosis"/>
              </a:rPr>
            </a:br>
            <a:r>
              <a:rPr lang="en" sz="1600">
                <a:solidFill>
                  <a:schemeClr val="dk2"/>
                </a:solidFill>
                <a:latin typeface="Constantia"/>
                <a:ea typeface="Dosis"/>
                <a:cs typeface="Dosis"/>
                <a:sym typeface="Dosis"/>
              </a:rPr>
              <a:t>19120193</a:t>
            </a:r>
            <a:endParaRPr sz="1600">
              <a:solidFill>
                <a:schemeClr val="dk2"/>
              </a:solidFill>
              <a:latin typeface="Constantia"/>
              <a:ea typeface="Dosis"/>
              <a:cs typeface="Dosis"/>
              <a:sym typeface="Dosis"/>
            </a:endParaRPr>
          </a:p>
          <a:p>
            <a:pPr marL="0" lvl="0" indent="0" algn="ctr" rtl="0">
              <a:spcBef>
                <a:spcPts val="400"/>
              </a:spcBef>
              <a:spcAft>
                <a:spcPts val="400"/>
              </a:spcAft>
              <a:buNone/>
            </a:pPr>
            <a:endParaRPr>
              <a:latin typeface="Dosis"/>
              <a:ea typeface="Dosis"/>
              <a:cs typeface="Dosis"/>
              <a:sym typeface="Dosis"/>
            </a:endParaRPr>
          </a:p>
        </p:txBody>
      </p:sp>
      <p:sp>
        <p:nvSpPr>
          <p:cNvPr id="938" name="Google Shape;938;p44"/>
          <p:cNvSpPr txBox="1"/>
          <p:nvPr/>
        </p:nvSpPr>
        <p:spPr>
          <a:xfrm>
            <a:off x="3362265" y="2392880"/>
            <a:ext cx="1615878" cy="67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b="1">
                <a:solidFill>
                  <a:schemeClr val="dk1"/>
                </a:solidFill>
                <a:latin typeface="Constantia"/>
                <a:ea typeface="Dosis"/>
                <a:cs typeface="Dosis"/>
                <a:sym typeface="Dosis"/>
              </a:rPr>
              <a:t>Huỳnh </a:t>
            </a:r>
            <a:r>
              <a:rPr lang="en" sz="1600" b="1" err="1">
                <a:solidFill>
                  <a:schemeClr val="dk1"/>
                </a:solidFill>
                <a:latin typeface="Constantia"/>
                <a:ea typeface="Dosis"/>
                <a:cs typeface="Dosis"/>
                <a:sym typeface="Dosis"/>
              </a:rPr>
              <a:t>Tấn</a:t>
            </a:r>
            <a:r>
              <a:rPr lang="en" sz="1600" b="1">
                <a:solidFill>
                  <a:schemeClr val="dk1"/>
                </a:solidFill>
                <a:latin typeface="Constantia"/>
                <a:ea typeface="Dosis"/>
                <a:cs typeface="Dosis"/>
                <a:sym typeface="Dosis"/>
              </a:rPr>
              <a:t> </a:t>
            </a:r>
            <a:r>
              <a:rPr lang="en" sz="1600" b="1" err="1">
                <a:solidFill>
                  <a:schemeClr val="dk1"/>
                </a:solidFill>
                <a:latin typeface="Constantia"/>
                <a:ea typeface="Dosis"/>
                <a:cs typeface="Dosis"/>
                <a:sym typeface="Dosis"/>
              </a:rPr>
              <a:t>Thọ</a:t>
            </a:r>
            <a:br>
              <a:rPr lang="en" sz="1600">
                <a:latin typeface="Constantia"/>
                <a:ea typeface="Dosis"/>
                <a:cs typeface="Dosis"/>
              </a:rPr>
            </a:br>
            <a:r>
              <a:rPr lang="en" sz="1600">
                <a:solidFill>
                  <a:schemeClr val="dk2"/>
                </a:solidFill>
                <a:latin typeface="Constantia"/>
                <a:ea typeface="Dosis"/>
                <a:cs typeface="Dosis"/>
                <a:sym typeface="Dosis"/>
              </a:rPr>
              <a:t>19120383</a:t>
            </a:r>
            <a:endParaRPr lang="en-US" sz="1600">
              <a:solidFill>
                <a:schemeClr val="dk2"/>
              </a:solidFill>
              <a:latin typeface="Constantia"/>
              <a:ea typeface="Dosis"/>
              <a:cs typeface="Dosis"/>
            </a:endParaRPr>
          </a:p>
          <a:p>
            <a:pPr marL="0" lvl="0" indent="0" algn="ctr" rtl="0">
              <a:spcBef>
                <a:spcPts val="400"/>
              </a:spcBef>
              <a:spcAft>
                <a:spcPts val="400"/>
              </a:spcAft>
              <a:buNone/>
            </a:pPr>
            <a:endParaRPr>
              <a:latin typeface="Dosis"/>
              <a:ea typeface="Dosis"/>
              <a:cs typeface="Dosis"/>
              <a:sym typeface="Dosis"/>
            </a:endParaRPr>
          </a:p>
        </p:txBody>
      </p:sp>
      <p:sp>
        <p:nvSpPr>
          <p:cNvPr id="940" name="Google Shape;940;p44"/>
          <p:cNvSpPr txBox="1"/>
          <p:nvPr/>
        </p:nvSpPr>
        <p:spPr>
          <a:xfrm>
            <a:off x="749547" y="2392885"/>
            <a:ext cx="2256622" cy="444258"/>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b="1">
                <a:solidFill>
                  <a:schemeClr val="dk1"/>
                </a:solidFill>
                <a:latin typeface="Constantia"/>
                <a:ea typeface="Dosis"/>
                <a:cs typeface="Dosis"/>
                <a:sym typeface="Dosis"/>
              </a:rPr>
              <a:t>Phan Đặng </a:t>
            </a:r>
            <a:r>
              <a:rPr lang="en" sz="1600" b="1" err="1">
                <a:solidFill>
                  <a:schemeClr val="dk1"/>
                </a:solidFill>
                <a:latin typeface="Constantia"/>
                <a:ea typeface="Dosis"/>
                <a:cs typeface="Dosis"/>
                <a:sym typeface="Dosis"/>
              </a:rPr>
              <a:t>Diễm</a:t>
            </a:r>
            <a:r>
              <a:rPr lang="en" sz="1600" b="1">
                <a:solidFill>
                  <a:schemeClr val="dk1"/>
                </a:solidFill>
                <a:latin typeface="Constantia"/>
                <a:ea typeface="Dosis"/>
                <a:cs typeface="Dosis"/>
                <a:sym typeface="Dosis"/>
              </a:rPr>
              <a:t> Uyên</a:t>
            </a:r>
            <a:br>
              <a:rPr lang="en" sz="1800">
                <a:latin typeface="Constantia"/>
                <a:ea typeface="Dosis"/>
                <a:cs typeface="Dosis"/>
              </a:rPr>
            </a:br>
            <a:r>
              <a:rPr lang="en" sz="1600">
                <a:solidFill>
                  <a:schemeClr val="dk2"/>
                </a:solidFill>
                <a:latin typeface="Constantia"/>
                <a:ea typeface="Dosis"/>
                <a:cs typeface="Dosis"/>
                <a:sym typeface="Dosis"/>
              </a:rPr>
              <a:t>19120426</a:t>
            </a:r>
            <a:endParaRPr lang="en-US" sz="1600">
              <a:solidFill>
                <a:schemeClr val="dk2"/>
              </a:solidFill>
              <a:latin typeface="Constantia"/>
              <a:ea typeface="Dosis"/>
              <a:cs typeface="Dosis"/>
            </a:endParaRPr>
          </a:p>
          <a:p>
            <a:pPr marL="0" lvl="0" indent="0" algn="ctr" rtl="0">
              <a:spcBef>
                <a:spcPts val="400"/>
              </a:spcBef>
              <a:spcAft>
                <a:spcPts val="400"/>
              </a:spcAft>
              <a:buNone/>
            </a:pPr>
            <a:endParaRPr>
              <a:latin typeface="Dosis"/>
              <a:ea typeface="Dosis"/>
              <a:cs typeface="Dosis"/>
              <a:sym typeface="Dosis"/>
            </a:endParaRPr>
          </a:p>
        </p:txBody>
      </p:sp>
      <p:sp>
        <p:nvSpPr>
          <p:cNvPr id="15" name="Hộp Văn bản 14">
            <a:extLst>
              <a:ext uri="{FF2B5EF4-FFF2-40B4-BE49-F238E27FC236}">
                <a16:creationId xmlns:a16="http://schemas.microsoft.com/office/drawing/2014/main" id="{C1CE816D-7115-6833-7375-DF5817E7AC6F}"/>
              </a:ext>
            </a:extLst>
          </p:cNvPr>
          <p:cNvSpPr txBox="1"/>
          <p:nvPr/>
        </p:nvSpPr>
        <p:spPr>
          <a:xfrm>
            <a:off x="2393265" y="3023173"/>
            <a:ext cx="398052" cy="1015663"/>
          </a:xfrm>
          <a:prstGeom prst="rect">
            <a:avLst/>
          </a:prstGeom>
          <a:noFill/>
        </p:spPr>
        <p:txBody>
          <a:bodyPr wrap="square" lIns="91440" tIns="45720" rIns="91440" bIns="45720" anchor="t">
            <a:spAutoFit/>
          </a:bodyPr>
          <a:lstStyle/>
          <a:p>
            <a:r>
              <a:rPr lang="en" sz="6000">
                <a:solidFill>
                  <a:srgbClr val="3D4965"/>
                </a:solidFill>
                <a:latin typeface="Dosis"/>
              </a:rPr>
              <a:t>👦</a:t>
            </a:r>
            <a:endParaRPr lang="vi-VN" sz="6000"/>
          </a:p>
        </p:txBody>
      </p:sp>
      <p:sp>
        <p:nvSpPr>
          <p:cNvPr id="17" name="Hộp Văn bản 16">
            <a:extLst>
              <a:ext uri="{FF2B5EF4-FFF2-40B4-BE49-F238E27FC236}">
                <a16:creationId xmlns:a16="http://schemas.microsoft.com/office/drawing/2014/main" id="{771914C2-86CC-BA39-D16C-CD8A9FE5DFB7}"/>
              </a:ext>
            </a:extLst>
          </p:cNvPr>
          <p:cNvSpPr txBox="1"/>
          <p:nvPr/>
        </p:nvSpPr>
        <p:spPr>
          <a:xfrm>
            <a:off x="5863856" y="1339915"/>
            <a:ext cx="363118" cy="1015663"/>
          </a:xfrm>
          <a:prstGeom prst="rect">
            <a:avLst/>
          </a:prstGeom>
          <a:noFill/>
        </p:spPr>
        <p:txBody>
          <a:bodyPr wrap="square" lIns="91440" tIns="45720" rIns="91440" bIns="45720" anchor="t">
            <a:spAutoFit/>
          </a:bodyPr>
          <a:lstStyle/>
          <a:p>
            <a:r>
              <a:rPr lang="en" sz="6000">
                <a:solidFill>
                  <a:srgbClr val="3D4965"/>
                </a:solidFill>
                <a:latin typeface="Dosis"/>
                <a:ea typeface="Dosis"/>
                <a:cs typeface="Dosis"/>
                <a:sym typeface="Dosis"/>
              </a:rPr>
              <a:t>👩</a:t>
            </a:r>
            <a:endParaRPr lang="vi-VN" sz="6000"/>
          </a:p>
        </p:txBody>
      </p:sp>
      <p:sp>
        <p:nvSpPr>
          <p:cNvPr id="18" name="Hộp Văn bản 17">
            <a:extLst>
              <a:ext uri="{FF2B5EF4-FFF2-40B4-BE49-F238E27FC236}">
                <a16:creationId xmlns:a16="http://schemas.microsoft.com/office/drawing/2014/main" id="{0373624D-4EA7-2FD8-989B-A545B266C8A2}"/>
              </a:ext>
            </a:extLst>
          </p:cNvPr>
          <p:cNvSpPr txBox="1"/>
          <p:nvPr/>
        </p:nvSpPr>
        <p:spPr>
          <a:xfrm>
            <a:off x="4707041" y="3023173"/>
            <a:ext cx="398052" cy="1015663"/>
          </a:xfrm>
          <a:prstGeom prst="rect">
            <a:avLst/>
          </a:prstGeom>
          <a:noFill/>
        </p:spPr>
        <p:txBody>
          <a:bodyPr wrap="square" lIns="91440" tIns="45720" rIns="91440" bIns="45720" anchor="t">
            <a:spAutoFit/>
          </a:bodyPr>
          <a:lstStyle/>
          <a:p>
            <a:r>
              <a:rPr lang="en" sz="6000">
                <a:solidFill>
                  <a:srgbClr val="3D4965"/>
                </a:solidFill>
                <a:latin typeface="Dosis"/>
                <a:ea typeface="Dosis"/>
                <a:cs typeface="Dosis"/>
                <a:sym typeface="Dosis"/>
              </a:rPr>
              <a:t>👦</a:t>
            </a:r>
            <a:endParaRPr lang="vi-VN" sz="6000"/>
          </a:p>
        </p:txBody>
      </p:sp>
      <p:sp>
        <p:nvSpPr>
          <p:cNvPr id="19" name="Hộp Văn bản 18">
            <a:extLst>
              <a:ext uri="{FF2B5EF4-FFF2-40B4-BE49-F238E27FC236}">
                <a16:creationId xmlns:a16="http://schemas.microsoft.com/office/drawing/2014/main" id="{0196E38E-60F4-E04A-C9C0-4F2F0284F032}"/>
              </a:ext>
            </a:extLst>
          </p:cNvPr>
          <p:cNvSpPr txBox="1"/>
          <p:nvPr/>
        </p:nvSpPr>
        <p:spPr>
          <a:xfrm>
            <a:off x="3564853" y="1341632"/>
            <a:ext cx="398052" cy="1015663"/>
          </a:xfrm>
          <a:prstGeom prst="rect">
            <a:avLst/>
          </a:prstGeom>
          <a:noFill/>
        </p:spPr>
        <p:txBody>
          <a:bodyPr wrap="square" lIns="91440" tIns="45720" rIns="91440" bIns="45720" anchor="t">
            <a:spAutoFit/>
          </a:bodyPr>
          <a:lstStyle/>
          <a:p>
            <a:r>
              <a:rPr lang="en" sz="6000">
                <a:solidFill>
                  <a:srgbClr val="3D4965"/>
                </a:solidFill>
                <a:latin typeface="Dosis"/>
                <a:ea typeface="Dosis"/>
                <a:cs typeface="Dosis"/>
                <a:sym typeface="Dosis"/>
              </a:rPr>
              <a:t>👦</a:t>
            </a:r>
            <a:endParaRPr lang="vi-VN" sz="6000"/>
          </a:p>
        </p:txBody>
      </p:sp>
      <p:sp>
        <p:nvSpPr>
          <p:cNvPr id="20" name="Hộp Văn bản 19">
            <a:extLst>
              <a:ext uri="{FF2B5EF4-FFF2-40B4-BE49-F238E27FC236}">
                <a16:creationId xmlns:a16="http://schemas.microsoft.com/office/drawing/2014/main" id="{5EB8D54E-5947-A214-DE35-6CAC8392C1D9}"/>
              </a:ext>
            </a:extLst>
          </p:cNvPr>
          <p:cNvSpPr txBox="1"/>
          <p:nvPr/>
        </p:nvSpPr>
        <p:spPr>
          <a:xfrm>
            <a:off x="1263512" y="1339914"/>
            <a:ext cx="363118" cy="1015663"/>
          </a:xfrm>
          <a:prstGeom prst="rect">
            <a:avLst/>
          </a:prstGeom>
          <a:noFill/>
        </p:spPr>
        <p:txBody>
          <a:bodyPr wrap="square" lIns="91440" tIns="45720" rIns="91440" bIns="45720" anchor="t">
            <a:spAutoFit/>
          </a:bodyPr>
          <a:lstStyle/>
          <a:p>
            <a:r>
              <a:rPr lang="en" sz="6000">
                <a:solidFill>
                  <a:srgbClr val="3D4965"/>
                </a:solidFill>
                <a:latin typeface="Dosis"/>
                <a:ea typeface="Dosis"/>
                <a:cs typeface="Dosis"/>
                <a:sym typeface="Dosis"/>
              </a:rPr>
              <a:t>👩</a:t>
            </a:r>
            <a:endParaRPr lang="vi-VN" sz="6000"/>
          </a:p>
        </p:txBody>
      </p:sp>
      <p:sp>
        <p:nvSpPr>
          <p:cNvPr id="21" name="Google Shape;940;p44">
            <a:extLst>
              <a:ext uri="{FF2B5EF4-FFF2-40B4-BE49-F238E27FC236}">
                <a16:creationId xmlns:a16="http://schemas.microsoft.com/office/drawing/2014/main" id="{54904A2F-403C-96F1-8BB2-6B718A81A10C}"/>
              </a:ext>
            </a:extLst>
          </p:cNvPr>
          <p:cNvSpPr txBox="1"/>
          <p:nvPr/>
        </p:nvSpPr>
        <p:spPr>
          <a:xfrm>
            <a:off x="4361138" y="4076323"/>
            <a:ext cx="1976171" cy="67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b="1" err="1">
                <a:solidFill>
                  <a:schemeClr val="dk1"/>
                </a:solidFill>
                <a:latin typeface="Constantia"/>
                <a:ea typeface="Dosis"/>
                <a:cs typeface="Dosis"/>
                <a:sym typeface="Dosis"/>
              </a:rPr>
              <a:t>Trần</a:t>
            </a:r>
            <a:r>
              <a:rPr lang="en" sz="1600" b="1">
                <a:solidFill>
                  <a:schemeClr val="dk1"/>
                </a:solidFill>
                <a:latin typeface="Constantia"/>
                <a:ea typeface="Dosis"/>
                <a:cs typeface="Dosis"/>
                <a:sym typeface="Dosis"/>
              </a:rPr>
              <a:t> Vũ Việt Cường</a:t>
            </a:r>
            <a:br>
              <a:rPr lang="en" sz="1600">
                <a:latin typeface="Constantia"/>
                <a:ea typeface="Dosis"/>
                <a:cs typeface="Dosis"/>
              </a:rPr>
            </a:br>
            <a:r>
              <a:rPr lang="en" sz="1600">
                <a:solidFill>
                  <a:schemeClr val="dk2"/>
                </a:solidFill>
                <a:latin typeface="Constantia"/>
                <a:ea typeface="Dosis"/>
                <a:cs typeface="Dosis"/>
                <a:sym typeface="Dosis"/>
              </a:rPr>
              <a:t>19120465</a:t>
            </a:r>
            <a:endParaRPr lang="en-US" sz="1600">
              <a:solidFill>
                <a:schemeClr val="dk2"/>
              </a:solidFill>
              <a:latin typeface="Constantia"/>
              <a:ea typeface="Dosis"/>
              <a:cs typeface="Dosis"/>
            </a:endParaRPr>
          </a:p>
          <a:p>
            <a:pPr marL="0" lvl="0" indent="0" algn="ctr" rtl="0">
              <a:spcBef>
                <a:spcPts val="400"/>
              </a:spcBef>
              <a:spcAft>
                <a:spcPts val="400"/>
              </a:spcAft>
              <a:buNone/>
            </a:pPr>
            <a:endParaRPr>
              <a:latin typeface="Dosis"/>
              <a:ea typeface="Dosis"/>
              <a:cs typeface="Dosis"/>
              <a:sym typeface="Dosis"/>
            </a:endParaRPr>
          </a:p>
        </p:txBody>
      </p:sp>
      <p:sp>
        <p:nvSpPr>
          <p:cNvPr id="22" name="Google Shape;934;p44">
            <a:extLst>
              <a:ext uri="{FF2B5EF4-FFF2-40B4-BE49-F238E27FC236}">
                <a16:creationId xmlns:a16="http://schemas.microsoft.com/office/drawing/2014/main" id="{971DE23B-E99F-7FAC-9EAC-65AD92EFF2D6}"/>
              </a:ext>
            </a:extLst>
          </p:cNvPr>
          <p:cNvSpPr txBox="1"/>
          <p:nvPr/>
        </p:nvSpPr>
        <p:spPr>
          <a:xfrm>
            <a:off x="5733805" y="2393096"/>
            <a:ext cx="1553758" cy="67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b="1">
                <a:solidFill>
                  <a:schemeClr val="dk1"/>
                </a:solidFill>
                <a:latin typeface="Constantia"/>
                <a:ea typeface="Dosis"/>
                <a:cs typeface="Dosis"/>
                <a:sym typeface="Dosis"/>
              </a:rPr>
              <a:t>Đoàn Thu Ngân</a:t>
            </a:r>
            <a:br>
              <a:rPr lang="en" sz="1600">
                <a:latin typeface="Constantia"/>
                <a:ea typeface="Dosis"/>
                <a:cs typeface="Dosis"/>
              </a:rPr>
            </a:br>
            <a:r>
              <a:rPr lang="en" sz="1600">
                <a:solidFill>
                  <a:schemeClr val="dk2"/>
                </a:solidFill>
                <a:latin typeface="Constantia"/>
                <a:ea typeface="Dosis"/>
                <a:cs typeface="Dosis"/>
                <a:sym typeface="Dosis"/>
              </a:rPr>
              <a:t>19120302</a:t>
            </a:r>
            <a:endParaRPr lang="en-US" sz="1600">
              <a:solidFill>
                <a:schemeClr val="dk2"/>
              </a:solidFill>
              <a:latin typeface="Constantia"/>
              <a:ea typeface="Dosis"/>
              <a:cs typeface="Dosis"/>
            </a:endParaRPr>
          </a:p>
          <a:p>
            <a:pPr marL="0" lvl="0" indent="0" algn="ctr" rtl="0">
              <a:spcBef>
                <a:spcPts val="400"/>
              </a:spcBef>
              <a:spcAft>
                <a:spcPts val="400"/>
              </a:spcAft>
              <a:buNone/>
            </a:pPr>
            <a:endParaRPr>
              <a:latin typeface="Dosis"/>
              <a:ea typeface="Dosis"/>
              <a:cs typeface="Dosis"/>
              <a:sym typeface="Dosis"/>
            </a:endParaRPr>
          </a:p>
        </p:txBody>
      </p:sp>
    </p:spTree>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31"/>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err="1">
                <a:latin typeface="Constantia"/>
              </a:rPr>
              <a:t>Edubox</a:t>
            </a:r>
            <a:endParaRPr lang="en-US" sz="3200" b="1">
              <a:latin typeface="Constantia"/>
            </a:endParaRPr>
          </a:p>
        </p:txBody>
      </p:sp>
      <p:sp>
        <p:nvSpPr>
          <p:cNvPr id="714" name="Google Shape;714;p31"/>
          <p:cNvSpPr txBox="1">
            <a:spLocks noGrp="1"/>
          </p:cNvSpPr>
          <p:nvPr>
            <p:ph type="body" idx="1"/>
          </p:nvPr>
        </p:nvSpPr>
        <p:spPr>
          <a:xfrm>
            <a:off x="747924" y="1227726"/>
            <a:ext cx="4175767" cy="3680113"/>
          </a:xfrm>
          <a:prstGeom prst="rect">
            <a:avLst/>
          </a:prstGeom>
        </p:spPr>
        <p:txBody>
          <a:bodyPr spcFirstLastPara="1" wrap="square" lIns="91425" tIns="91425" rIns="91425" bIns="91425" anchor="t" anchorCtr="0">
            <a:noAutofit/>
          </a:bodyPr>
          <a:lstStyle/>
          <a:p>
            <a:pPr marL="0" indent="0">
              <a:buNone/>
            </a:pPr>
            <a:r>
              <a:rPr lang="vi-VN" sz="1800" err="1">
                <a:latin typeface="Constantia"/>
              </a:rPr>
              <a:t>Một</a:t>
            </a:r>
            <a:r>
              <a:rPr lang="vi-VN" sz="1800">
                <a:latin typeface="Constantia"/>
              </a:rPr>
              <a:t> </a:t>
            </a:r>
            <a:r>
              <a:rPr lang="vi-VN" sz="1800" err="1">
                <a:latin typeface="Constantia"/>
              </a:rPr>
              <a:t>số</a:t>
            </a:r>
            <a:r>
              <a:rPr lang="vi-VN" sz="1800">
                <a:latin typeface="Constantia"/>
              </a:rPr>
              <a:t> </a:t>
            </a:r>
            <a:r>
              <a:rPr lang="vi-VN" sz="1800" err="1">
                <a:latin typeface="Constantia"/>
              </a:rPr>
              <a:t>thống</a:t>
            </a:r>
            <a:r>
              <a:rPr lang="vi-VN" sz="1800">
                <a:latin typeface="Constantia"/>
              </a:rPr>
              <a:t> </a:t>
            </a:r>
            <a:r>
              <a:rPr lang="vi-VN" sz="1800" err="1">
                <a:latin typeface="Constantia"/>
              </a:rPr>
              <a:t>kê</a:t>
            </a:r>
            <a:r>
              <a:rPr lang="vi-VN" sz="1800">
                <a:latin typeface="Constantia"/>
              </a:rPr>
              <a:t> </a:t>
            </a:r>
            <a:r>
              <a:rPr lang="vi-VN" sz="1800" err="1">
                <a:latin typeface="Constantia"/>
              </a:rPr>
              <a:t>về</a:t>
            </a:r>
            <a:r>
              <a:rPr lang="vi-VN" sz="1800">
                <a:latin typeface="Constantia"/>
              </a:rPr>
              <a:t> </a:t>
            </a:r>
            <a:r>
              <a:rPr lang="vi-VN" sz="1800" err="1">
                <a:latin typeface="Constantia"/>
              </a:rPr>
              <a:t>Edubox</a:t>
            </a:r>
            <a:r>
              <a:rPr lang="vi-VN" sz="1800">
                <a:latin typeface="Constantia"/>
              </a:rPr>
              <a:t> (6/2021):</a:t>
            </a:r>
          </a:p>
          <a:p>
            <a:pPr indent="-457200">
              <a:buFont typeface="+mj-lt"/>
              <a:buAutoNum type="arabicPeriod"/>
            </a:pPr>
            <a:r>
              <a:rPr lang="vi-VN" sz="1800" err="1">
                <a:latin typeface="Constantia"/>
              </a:rPr>
              <a:t>Edubox</a:t>
            </a:r>
            <a:r>
              <a:rPr lang="vi-VN" sz="1800">
                <a:latin typeface="Constantia"/>
              </a:rPr>
              <a:t> </a:t>
            </a:r>
            <a:r>
              <a:rPr lang="vi-VN" sz="1800" err="1">
                <a:latin typeface="Constantia"/>
              </a:rPr>
              <a:t>có</a:t>
            </a:r>
            <a:r>
              <a:rPr lang="vi-VN" sz="1800">
                <a:latin typeface="Constantia"/>
              </a:rPr>
              <a:t> </a:t>
            </a:r>
            <a:r>
              <a:rPr lang="vi-VN" sz="1800" err="1">
                <a:latin typeface="Constantia"/>
              </a:rPr>
              <a:t>khoảng</a:t>
            </a:r>
            <a:r>
              <a:rPr lang="vi-VN" sz="1800">
                <a:latin typeface="Constantia"/>
              </a:rPr>
              <a:t> 14000 </a:t>
            </a:r>
            <a:r>
              <a:rPr lang="vi-VN" sz="1800" err="1">
                <a:latin typeface="Constantia"/>
              </a:rPr>
              <a:t>người</a:t>
            </a:r>
            <a:r>
              <a:rPr lang="vi-VN" sz="1800">
                <a:latin typeface="Constantia"/>
              </a:rPr>
              <a:t> </a:t>
            </a:r>
            <a:r>
              <a:rPr lang="vi-VN" sz="1800" err="1">
                <a:latin typeface="Constantia"/>
              </a:rPr>
              <a:t>dùng</a:t>
            </a:r>
            <a:r>
              <a:rPr lang="vi-VN" sz="1800">
                <a:latin typeface="Constantia"/>
              </a:rPr>
              <a:t> </a:t>
            </a:r>
            <a:r>
              <a:rPr lang="vi-VN" sz="1800" err="1">
                <a:latin typeface="Constantia"/>
              </a:rPr>
              <a:t>với</a:t>
            </a:r>
            <a:r>
              <a:rPr lang="vi-VN" sz="1800">
                <a:latin typeface="Constantia"/>
              </a:rPr>
              <a:t> </a:t>
            </a:r>
            <a:r>
              <a:rPr lang="vi-VN" sz="1800" err="1">
                <a:latin typeface="Constantia"/>
              </a:rPr>
              <a:t>khoảng</a:t>
            </a:r>
            <a:r>
              <a:rPr lang="vi-VN" sz="1800">
                <a:latin typeface="Constantia"/>
              </a:rPr>
              <a:t> 10000 gia sư </a:t>
            </a:r>
            <a:r>
              <a:rPr lang="vi-VN" sz="1800" err="1">
                <a:latin typeface="Constantia"/>
              </a:rPr>
              <a:t>và</a:t>
            </a:r>
            <a:r>
              <a:rPr lang="vi-VN" sz="1800">
                <a:latin typeface="Constantia"/>
              </a:rPr>
              <a:t> 4000 </a:t>
            </a:r>
            <a:r>
              <a:rPr lang="vi-VN" sz="1800" err="1">
                <a:latin typeface="Constantia"/>
              </a:rPr>
              <a:t>phụ</a:t>
            </a:r>
            <a:r>
              <a:rPr lang="vi-VN" sz="1800">
                <a:latin typeface="Constantia"/>
              </a:rPr>
              <a:t> huynh.</a:t>
            </a:r>
          </a:p>
          <a:p>
            <a:pPr indent="-457200">
              <a:buFont typeface="+mj-lt"/>
              <a:buAutoNum type="arabicPeriod"/>
            </a:pPr>
            <a:r>
              <a:rPr lang="vi-VN" sz="1800">
                <a:latin typeface="Constantia"/>
              </a:rPr>
              <a:t>Trong hơn 1 năm ra </a:t>
            </a:r>
            <a:r>
              <a:rPr lang="vi-VN" sz="1800" err="1">
                <a:latin typeface="Constantia"/>
              </a:rPr>
              <a:t>mắt</a:t>
            </a:r>
            <a:r>
              <a:rPr lang="vi-VN" sz="1800">
                <a:latin typeface="Constantia"/>
              </a:rPr>
              <a:t> </a:t>
            </a:r>
            <a:r>
              <a:rPr lang="vi-VN" sz="1800" err="1">
                <a:latin typeface="Constantia"/>
              </a:rPr>
              <a:t>ứng</a:t>
            </a:r>
            <a:r>
              <a:rPr lang="vi-VN" sz="1800">
                <a:latin typeface="Constantia"/>
              </a:rPr>
              <a:t> </a:t>
            </a:r>
            <a:r>
              <a:rPr lang="vi-VN" sz="1800" err="1">
                <a:latin typeface="Constantia"/>
              </a:rPr>
              <a:t>dụng</a:t>
            </a:r>
            <a:r>
              <a:rPr lang="vi-VN" sz="1800">
                <a:latin typeface="Constantia"/>
              </a:rPr>
              <a:t>, </a:t>
            </a:r>
            <a:r>
              <a:rPr lang="vi-VN" sz="1800" err="1">
                <a:latin typeface="Constantia"/>
              </a:rPr>
              <a:t>Edubox</a:t>
            </a:r>
            <a:r>
              <a:rPr lang="vi-VN" sz="1800">
                <a:latin typeface="Constantia"/>
              </a:rPr>
              <a:t> </a:t>
            </a:r>
            <a:r>
              <a:rPr lang="vi-VN" sz="1800" err="1">
                <a:latin typeface="Constantia"/>
              </a:rPr>
              <a:t>kết</a:t>
            </a:r>
            <a:r>
              <a:rPr lang="vi-VN" sz="1800">
                <a:latin typeface="Constantia"/>
              </a:rPr>
              <a:t> </a:t>
            </a:r>
            <a:r>
              <a:rPr lang="vi-VN" sz="1800" err="1">
                <a:latin typeface="Constantia"/>
              </a:rPr>
              <a:t>nối</a:t>
            </a:r>
            <a:r>
              <a:rPr lang="vi-VN" sz="1800">
                <a:latin typeface="Constantia"/>
              </a:rPr>
              <a:t> </a:t>
            </a:r>
            <a:r>
              <a:rPr lang="vi-VN" sz="1800" err="1">
                <a:latin typeface="Constantia"/>
              </a:rPr>
              <a:t>thành</a:t>
            </a:r>
            <a:r>
              <a:rPr lang="vi-VN" sz="1800">
                <a:latin typeface="Constantia"/>
              </a:rPr>
              <a:t> công 700-800 </a:t>
            </a:r>
            <a:r>
              <a:rPr lang="vi-VN" sz="1800" err="1">
                <a:latin typeface="Constantia"/>
              </a:rPr>
              <a:t>lớp</a:t>
            </a:r>
            <a:r>
              <a:rPr lang="vi-VN" sz="1800">
                <a:latin typeface="Constantia"/>
              </a:rPr>
              <a:t> </a:t>
            </a:r>
            <a:r>
              <a:rPr lang="vi-VN" sz="1800" err="1">
                <a:latin typeface="Constantia"/>
              </a:rPr>
              <a:t>học</a:t>
            </a:r>
            <a:r>
              <a:rPr lang="vi-VN" sz="1800">
                <a:latin typeface="Constantia"/>
              </a:rPr>
              <a:t>, </a:t>
            </a:r>
            <a:r>
              <a:rPr lang="vi-VN" sz="1800" err="1">
                <a:latin typeface="Constantia"/>
              </a:rPr>
              <a:t>tốc</a:t>
            </a:r>
            <a:r>
              <a:rPr lang="vi-VN" sz="1800">
                <a:latin typeface="Constantia"/>
              </a:rPr>
              <a:t> </a:t>
            </a:r>
            <a:r>
              <a:rPr lang="vi-VN" sz="1800" err="1">
                <a:latin typeface="Constantia"/>
              </a:rPr>
              <a:t>độ</a:t>
            </a:r>
            <a:r>
              <a:rPr lang="vi-VN" sz="1800">
                <a:latin typeface="Constantia"/>
              </a:rPr>
              <a:t> tăng </a:t>
            </a:r>
            <a:r>
              <a:rPr lang="vi-VN" sz="1800" err="1">
                <a:latin typeface="Constantia"/>
              </a:rPr>
              <a:t>trưởng</a:t>
            </a:r>
            <a:r>
              <a:rPr lang="vi-VN" sz="1800">
                <a:latin typeface="Constantia"/>
              </a:rPr>
              <a:t> </a:t>
            </a:r>
            <a:r>
              <a:rPr lang="vi-VN" sz="1800" err="1">
                <a:latin typeface="Constantia"/>
              </a:rPr>
              <a:t>vào</a:t>
            </a:r>
            <a:r>
              <a:rPr lang="vi-VN" sz="1800">
                <a:latin typeface="Constantia"/>
              </a:rPr>
              <a:t> </a:t>
            </a:r>
            <a:r>
              <a:rPr lang="vi-VN" sz="1800" err="1">
                <a:latin typeface="Constantia"/>
              </a:rPr>
              <a:t>thời</a:t>
            </a:r>
            <a:r>
              <a:rPr lang="vi-VN" sz="1800">
                <a:latin typeface="Constantia"/>
              </a:rPr>
              <a:t> </a:t>
            </a:r>
            <a:r>
              <a:rPr lang="vi-VN" sz="1800" err="1">
                <a:latin typeface="Constantia"/>
              </a:rPr>
              <a:t>điểm</a:t>
            </a:r>
            <a:r>
              <a:rPr lang="vi-VN" sz="1800">
                <a:latin typeface="Constantia"/>
              </a:rPr>
              <a:t> </a:t>
            </a:r>
            <a:r>
              <a:rPr lang="vi-VN" sz="1800" err="1">
                <a:latin typeface="Constantia"/>
              </a:rPr>
              <a:t>dịch</a:t>
            </a:r>
            <a:r>
              <a:rPr lang="vi-VN" sz="1800">
                <a:latin typeface="Constantia"/>
              </a:rPr>
              <a:t> Covid-19 giao </a:t>
            </a:r>
            <a:r>
              <a:rPr lang="vi-VN" sz="1800" err="1">
                <a:latin typeface="Constantia"/>
              </a:rPr>
              <a:t>động</a:t>
            </a:r>
            <a:r>
              <a:rPr lang="vi-VN" sz="1800">
                <a:latin typeface="Constantia"/>
              </a:rPr>
              <a:t> </a:t>
            </a:r>
            <a:r>
              <a:rPr lang="vi-VN" sz="1800" err="1">
                <a:latin typeface="Constantia"/>
              </a:rPr>
              <a:t>từ</a:t>
            </a:r>
            <a:r>
              <a:rPr lang="vi-VN" sz="1800">
                <a:latin typeface="Constantia"/>
              </a:rPr>
              <a:t> 10-30%.</a:t>
            </a:r>
          </a:p>
        </p:txBody>
      </p:sp>
      <p:sp>
        <p:nvSpPr>
          <p:cNvPr id="715" name="Google Shape;715;p31"/>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20</a:t>
            </a:fld>
            <a:endParaRPr/>
          </a:p>
        </p:txBody>
      </p:sp>
      <p:grpSp>
        <p:nvGrpSpPr>
          <p:cNvPr id="716" name="Google Shape;716;p31"/>
          <p:cNvGrpSpPr/>
          <p:nvPr/>
        </p:nvGrpSpPr>
        <p:grpSpPr>
          <a:xfrm>
            <a:off x="5353200" y="373572"/>
            <a:ext cx="2119546" cy="4396359"/>
            <a:chOff x="2547150" y="238125"/>
            <a:chExt cx="2525675" cy="5238750"/>
          </a:xfrm>
        </p:grpSpPr>
        <p:sp>
          <p:nvSpPr>
            <p:cNvPr id="717" name="Google Shape;717;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Hình ảnh 2" descr="Ảnh có chứa văn bản&#10;&#10;Mô tả được tạo tự động">
            <a:extLst>
              <a:ext uri="{FF2B5EF4-FFF2-40B4-BE49-F238E27FC236}">
                <a16:creationId xmlns:a16="http://schemas.microsoft.com/office/drawing/2014/main" id="{D9C7D04C-837E-BB09-EF67-F6E55DAFCE93}"/>
              </a:ext>
            </a:extLst>
          </p:cNvPr>
          <p:cNvPicPr>
            <a:picLocks noChangeAspect="1"/>
          </p:cNvPicPr>
          <p:nvPr/>
        </p:nvPicPr>
        <p:blipFill>
          <a:blip r:embed="rId3"/>
          <a:stretch>
            <a:fillRect/>
          </a:stretch>
        </p:blipFill>
        <p:spPr>
          <a:xfrm>
            <a:off x="5414811" y="777669"/>
            <a:ext cx="2031677" cy="3589740"/>
          </a:xfrm>
          <a:prstGeom prst="rect">
            <a:avLst/>
          </a:prstGeom>
        </p:spPr>
      </p:pic>
    </p:spTree>
    <p:extLst>
      <p:ext uri="{BB962C8B-B14F-4D97-AF65-F5344CB8AC3E}">
        <p14:creationId xmlns:p14="http://schemas.microsoft.com/office/powerpoint/2010/main" val="103766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18"/>
          <p:cNvSpPr txBox="1">
            <a:spLocks noGrp="1"/>
          </p:cNvSpPr>
          <p:nvPr>
            <p:ph type="ctrTitle" idx="4294967295"/>
          </p:nvPr>
        </p:nvSpPr>
        <p:spPr>
          <a:xfrm>
            <a:off x="679588" y="2286499"/>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000" b="1">
                <a:solidFill>
                  <a:srgbClr val="00B050"/>
                </a:solidFill>
                <a:latin typeface="Constantia"/>
              </a:rPr>
              <a:t>SEEKER</a:t>
            </a:r>
          </a:p>
        </p:txBody>
      </p:sp>
      <p:sp>
        <p:nvSpPr>
          <p:cNvPr id="567" name="Google Shape;567;p18"/>
          <p:cNvSpPr txBox="1">
            <a:spLocks noGrp="1"/>
          </p:cNvSpPr>
          <p:nvPr>
            <p:ph type="subTitle" idx="4294967295"/>
          </p:nvPr>
        </p:nvSpPr>
        <p:spPr>
          <a:xfrm>
            <a:off x="1842993" y="3448822"/>
            <a:ext cx="5457913" cy="784800"/>
          </a:xfrm>
          <a:prstGeom prst="rect">
            <a:avLst/>
          </a:prstGeom>
        </p:spPr>
        <p:txBody>
          <a:bodyPr spcFirstLastPara="1" wrap="square" lIns="91425" tIns="91425" rIns="91425" bIns="91425" anchor="t" anchorCtr="0">
            <a:noAutofit/>
          </a:bodyPr>
          <a:lstStyle/>
          <a:p>
            <a:pPr marL="0" indent="0" algn="ctr">
              <a:buNone/>
            </a:pPr>
            <a:r>
              <a:rPr lang="en" sz="2000" err="1">
                <a:latin typeface="Constantia"/>
              </a:rPr>
              <a:t>Ứng</a:t>
            </a:r>
            <a:r>
              <a:rPr lang="en" sz="2000">
                <a:latin typeface="Constantia"/>
              </a:rPr>
              <a:t> </a:t>
            </a:r>
            <a:r>
              <a:rPr lang="en" sz="2000" err="1">
                <a:latin typeface="Constantia"/>
              </a:rPr>
              <a:t>dụng</a:t>
            </a:r>
            <a:r>
              <a:rPr lang="en" sz="2000">
                <a:latin typeface="Constantia"/>
              </a:rPr>
              <a:t> </a:t>
            </a:r>
            <a:r>
              <a:rPr lang="en" sz="2000" err="1">
                <a:latin typeface="Constantia"/>
              </a:rPr>
              <a:t>kết</a:t>
            </a:r>
            <a:r>
              <a:rPr lang="en" sz="2000">
                <a:latin typeface="Constantia"/>
              </a:rPr>
              <a:t> </a:t>
            </a:r>
            <a:r>
              <a:rPr lang="en" sz="2000" err="1">
                <a:latin typeface="Constantia"/>
              </a:rPr>
              <a:t>nối</a:t>
            </a:r>
            <a:r>
              <a:rPr lang="en" sz="2000">
                <a:latin typeface="Constantia"/>
              </a:rPr>
              <a:t>, </a:t>
            </a:r>
            <a:r>
              <a:rPr lang="en" sz="2000" err="1">
                <a:latin typeface="Constantia"/>
              </a:rPr>
              <a:t>hỗ</a:t>
            </a:r>
            <a:r>
              <a:rPr lang="en" sz="2000">
                <a:latin typeface="Constantia"/>
              </a:rPr>
              <a:t> </a:t>
            </a:r>
            <a:r>
              <a:rPr lang="en" sz="2000" err="1">
                <a:latin typeface="Constantia"/>
              </a:rPr>
              <a:t>trợ</a:t>
            </a:r>
            <a:r>
              <a:rPr lang="en" sz="2000">
                <a:latin typeface="Constantia"/>
              </a:rPr>
              <a:t> </a:t>
            </a:r>
            <a:r>
              <a:rPr lang="en" sz="2000" err="1">
                <a:latin typeface="Constantia"/>
              </a:rPr>
              <a:t>cho</a:t>
            </a:r>
            <a:r>
              <a:rPr lang="en" sz="2000">
                <a:latin typeface="Constantia"/>
              </a:rPr>
              <a:t> </a:t>
            </a:r>
            <a:r>
              <a:rPr lang="en" sz="2000" err="1">
                <a:latin typeface="Constantia"/>
              </a:rPr>
              <a:t>việc</a:t>
            </a:r>
            <a:r>
              <a:rPr lang="en" sz="2000">
                <a:latin typeface="Constantia"/>
              </a:rPr>
              <a:t> </a:t>
            </a:r>
            <a:r>
              <a:rPr lang="en" sz="2000" err="1">
                <a:latin typeface="Constantia"/>
              </a:rPr>
              <a:t>tìm</a:t>
            </a:r>
            <a:r>
              <a:rPr lang="en" sz="2000">
                <a:latin typeface="Constantia"/>
              </a:rPr>
              <a:t> </a:t>
            </a:r>
            <a:r>
              <a:rPr lang="en" sz="2000" err="1">
                <a:latin typeface="Constantia"/>
              </a:rPr>
              <a:t>kiếm</a:t>
            </a:r>
            <a:r>
              <a:rPr lang="en" sz="2000">
                <a:latin typeface="Constantia"/>
              </a:rPr>
              <a:t> </a:t>
            </a:r>
            <a:r>
              <a:rPr lang="en" sz="2000" err="1">
                <a:latin typeface="Constantia"/>
              </a:rPr>
              <a:t>hoặc</a:t>
            </a:r>
            <a:r>
              <a:rPr lang="en" sz="2000">
                <a:latin typeface="Constantia"/>
              </a:rPr>
              <a:t> </a:t>
            </a:r>
            <a:r>
              <a:rPr lang="en" sz="2000" err="1">
                <a:latin typeface="Constantia"/>
              </a:rPr>
              <a:t>trở</a:t>
            </a:r>
            <a:r>
              <a:rPr lang="en" sz="2000">
                <a:latin typeface="Constantia"/>
              </a:rPr>
              <a:t> </a:t>
            </a:r>
            <a:r>
              <a:rPr lang="en" sz="2000" err="1">
                <a:latin typeface="Constantia"/>
              </a:rPr>
              <a:t>thành</a:t>
            </a:r>
            <a:r>
              <a:rPr lang="en" sz="2000">
                <a:latin typeface="Constantia"/>
              </a:rPr>
              <a:t> </a:t>
            </a:r>
            <a:r>
              <a:rPr lang="en" sz="2000" err="1">
                <a:latin typeface="Constantia"/>
              </a:rPr>
              <a:t>gia</a:t>
            </a:r>
            <a:r>
              <a:rPr lang="en" sz="2000">
                <a:latin typeface="Constantia"/>
              </a:rPr>
              <a:t> </a:t>
            </a:r>
            <a:r>
              <a:rPr lang="en" sz="2000" err="1">
                <a:latin typeface="Constantia"/>
              </a:rPr>
              <a:t>sư</a:t>
            </a:r>
            <a:r>
              <a:rPr lang="en" sz="2000">
                <a:latin typeface="Constantia"/>
              </a:rPr>
              <a:t> </a:t>
            </a:r>
          </a:p>
        </p:txBody>
      </p:sp>
      <p:sp>
        <p:nvSpPr>
          <p:cNvPr id="572" name="Google Shape;572;p18"/>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pic>
        <p:nvPicPr>
          <p:cNvPr id="2" name="Picture 2" descr="Icon&#10;&#10;Description automatically generated">
            <a:extLst>
              <a:ext uri="{FF2B5EF4-FFF2-40B4-BE49-F238E27FC236}">
                <a16:creationId xmlns:a16="http://schemas.microsoft.com/office/drawing/2014/main" id="{254905FC-A692-4A07-A01C-6BBB7E95CF9F}"/>
              </a:ext>
            </a:extLst>
          </p:cNvPr>
          <p:cNvPicPr>
            <a:picLocks noChangeAspect="1"/>
          </p:cNvPicPr>
          <p:nvPr/>
        </p:nvPicPr>
        <p:blipFill>
          <a:blip r:embed="rId3"/>
          <a:stretch>
            <a:fillRect/>
          </a:stretch>
        </p:blipFill>
        <p:spPr>
          <a:xfrm>
            <a:off x="3791571" y="810660"/>
            <a:ext cx="1554646" cy="1509506"/>
          </a:xfrm>
          <a:prstGeom prst="rect">
            <a:avLst/>
          </a:prstGeom>
        </p:spPr>
      </p:pic>
    </p:spTree>
    <p:extLst>
      <p:ext uri="{BB962C8B-B14F-4D97-AF65-F5344CB8AC3E}">
        <p14:creationId xmlns:p14="http://schemas.microsoft.com/office/powerpoint/2010/main" val="1795313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15"/>
          <p:cNvSpPr txBox="1">
            <a:spLocks noGrp="1"/>
          </p:cNvSpPr>
          <p:nvPr>
            <p:ph type="ctrTitle"/>
          </p:nvPr>
        </p:nvSpPr>
        <p:spPr>
          <a:xfrm>
            <a:off x="918611" y="1661762"/>
            <a:ext cx="7593924"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4800" b="1" err="1">
                <a:latin typeface="Constantia"/>
              </a:rPr>
              <a:t>Một</a:t>
            </a:r>
            <a:r>
              <a:rPr lang="en-US" sz="4800" b="1">
                <a:latin typeface="Constantia"/>
              </a:rPr>
              <a:t> </a:t>
            </a:r>
            <a:r>
              <a:rPr lang="en-US" sz="4800" b="1" err="1">
                <a:latin typeface="Constantia"/>
              </a:rPr>
              <a:t>số</a:t>
            </a:r>
            <a:r>
              <a:rPr lang="en-US" sz="4800" b="1">
                <a:latin typeface="Constantia"/>
              </a:rPr>
              <a:t> </a:t>
            </a:r>
            <a:r>
              <a:rPr lang="en-US" sz="4800" b="1" err="1">
                <a:latin typeface="Constantia"/>
              </a:rPr>
              <a:t>chức</a:t>
            </a:r>
            <a:r>
              <a:rPr lang="en-US" sz="4800" b="1">
                <a:latin typeface="Constantia"/>
              </a:rPr>
              <a:t> </a:t>
            </a:r>
            <a:r>
              <a:rPr lang="en-US" sz="4800" b="1" err="1">
                <a:latin typeface="Constantia"/>
              </a:rPr>
              <a:t>năng</a:t>
            </a:r>
            <a:r>
              <a:rPr lang="en-US" sz="4800" b="1">
                <a:latin typeface="Constantia"/>
              </a:rPr>
              <a:t> </a:t>
            </a:r>
            <a:r>
              <a:rPr lang="en-US" sz="4800" b="1" err="1">
                <a:latin typeface="Constantia"/>
              </a:rPr>
              <a:t>nổi</a:t>
            </a:r>
            <a:r>
              <a:rPr lang="en-US" sz="4800" b="1">
                <a:latin typeface="Constantia"/>
              </a:rPr>
              <a:t> </a:t>
            </a:r>
            <a:r>
              <a:rPr lang="en-US" sz="4800" b="1" err="1">
                <a:latin typeface="Constantia"/>
              </a:rPr>
              <a:t>bật</a:t>
            </a:r>
            <a:endParaRPr lang="en-US" sz="4800" b="1">
              <a:latin typeface="Constantia"/>
            </a:endParaRPr>
          </a:p>
        </p:txBody>
      </p:sp>
    </p:spTree>
    <p:extLst>
      <p:ext uri="{BB962C8B-B14F-4D97-AF65-F5344CB8AC3E}">
        <p14:creationId xmlns:p14="http://schemas.microsoft.com/office/powerpoint/2010/main" val="4245982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31"/>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b="1" err="1">
                <a:latin typeface="Constantia"/>
              </a:rPr>
              <a:t>Tìm</a:t>
            </a:r>
            <a:r>
              <a:rPr lang="en-US" sz="3200" b="1">
                <a:latin typeface="Constantia"/>
              </a:rPr>
              <a:t> </a:t>
            </a:r>
            <a:r>
              <a:rPr lang="en-US" sz="3200" b="1" err="1">
                <a:latin typeface="Constantia"/>
              </a:rPr>
              <a:t>kiếm</a:t>
            </a:r>
            <a:endParaRPr lang="en-US" sz="3200" b="1">
              <a:latin typeface="Constantia"/>
            </a:endParaRPr>
          </a:p>
        </p:txBody>
      </p:sp>
      <p:sp>
        <p:nvSpPr>
          <p:cNvPr id="715" name="Google Shape;715;p31"/>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23</a:t>
            </a:fld>
            <a:endParaRPr/>
          </a:p>
        </p:txBody>
      </p:sp>
      <p:grpSp>
        <p:nvGrpSpPr>
          <p:cNvPr id="716" name="Google Shape;716;p31"/>
          <p:cNvGrpSpPr/>
          <p:nvPr/>
        </p:nvGrpSpPr>
        <p:grpSpPr>
          <a:xfrm>
            <a:off x="6199867" y="373572"/>
            <a:ext cx="1927970" cy="4396359"/>
            <a:chOff x="2547150" y="238125"/>
            <a:chExt cx="2525675" cy="5238749"/>
          </a:xfrm>
        </p:grpSpPr>
        <p:sp>
          <p:nvSpPr>
            <p:cNvPr id="717" name="Google Shape;717;p31"/>
            <p:cNvSpPr/>
            <p:nvPr/>
          </p:nvSpPr>
          <p:spPr>
            <a:xfrm>
              <a:off x="2547150" y="238125"/>
              <a:ext cx="2525675" cy="5238749"/>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Hình ảnh 4">
            <a:extLst>
              <a:ext uri="{FF2B5EF4-FFF2-40B4-BE49-F238E27FC236}">
                <a16:creationId xmlns:a16="http://schemas.microsoft.com/office/drawing/2014/main" id="{1A8CFEB7-E03C-80DC-9B70-A4B9161CBF43}"/>
              </a:ext>
            </a:extLst>
          </p:cNvPr>
          <p:cNvPicPr>
            <a:picLocks noChangeAspect="1"/>
          </p:cNvPicPr>
          <p:nvPr/>
        </p:nvPicPr>
        <p:blipFill>
          <a:blip r:embed="rId4"/>
          <a:stretch>
            <a:fillRect/>
          </a:stretch>
        </p:blipFill>
        <p:spPr>
          <a:xfrm>
            <a:off x="6247895" y="777669"/>
            <a:ext cx="1837900" cy="3589740"/>
          </a:xfrm>
          <a:prstGeom prst="rect">
            <a:avLst/>
          </a:prstGeom>
        </p:spPr>
      </p:pic>
      <p:pic>
        <p:nvPicPr>
          <p:cNvPr id="9" name="Hình ảnh 8">
            <a:extLst>
              <a:ext uri="{FF2B5EF4-FFF2-40B4-BE49-F238E27FC236}">
                <a16:creationId xmlns:a16="http://schemas.microsoft.com/office/drawing/2014/main" id="{47922301-B5C5-CF4C-5F76-937D17DF62ED}"/>
              </a:ext>
            </a:extLst>
          </p:cNvPr>
          <p:cNvPicPr>
            <a:picLocks noChangeAspect="1"/>
          </p:cNvPicPr>
          <p:nvPr/>
        </p:nvPicPr>
        <p:blipFill>
          <a:blip r:embed="rId5"/>
          <a:stretch>
            <a:fillRect/>
          </a:stretch>
        </p:blipFill>
        <p:spPr>
          <a:xfrm>
            <a:off x="3882382" y="765683"/>
            <a:ext cx="1875827" cy="3601726"/>
          </a:xfrm>
          <a:prstGeom prst="rect">
            <a:avLst/>
          </a:prstGeom>
        </p:spPr>
      </p:pic>
      <p:grpSp>
        <p:nvGrpSpPr>
          <p:cNvPr id="11" name="Google Shape;716;p31">
            <a:extLst>
              <a:ext uri="{FF2B5EF4-FFF2-40B4-BE49-F238E27FC236}">
                <a16:creationId xmlns:a16="http://schemas.microsoft.com/office/drawing/2014/main" id="{7472AA0F-AB68-6475-2E5A-EC8A5DD39C46}"/>
              </a:ext>
            </a:extLst>
          </p:cNvPr>
          <p:cNvGrpSpPr/>
          <p:nvPr/>
        </p:nvGrpSpPr>
        <p:grpSpPr>
          <a:xfrm>
            <a:off x="3879628" y="385398"/>
            <a:ext cx="1927970" cy="4396359"/>
            <a:chOff x="2547150" y="238125"/>
            <a:chExt cx="2525675" cy="5238750"/>
          </a:xfrm>
        </p:grpSpPr>
        <p:sp>
          <p:nvSpPr>
            <p:cNvPr id="12" name="Google Shape;717;p31">
              <a:extLst>
                <a:ext uri="{FF2B5EF4-FFF2-40B4-BE49-F238E27FC236}">
                  <a16:creationId xmlns:a16="http://schemas.microsoft.com/office/drawing/2014/main" id="{B13C06E4-4DE4-0DFF-A5E0-97B39E8D5C75}"/>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18;p31">
              <a:extLst>
                <a:ext uri="{FF2B5EF4-FFF2-40B4-BE49-F238E27FC236}">
                  <a16:creationId xmlns:a16="http://schemas.microsoft.com/office/drawing/2014/main" id="{AF831FD2-94C6-913F-8811-CE4A91C2B550}"/>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19;p31">
              <a:extLst>
                <a:ext uri="{FF2B5EF4-FFF2-40B4-BE49-F238E27FC236}">
                  <a16:creationId xmlns:a16="http://schemas.microsoft.com/office/drawing/2014/main" id="{5BA0204E-5DEC-43BB-F07B-83513A8FBF10}"/>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20;p31">
              <a:extLst>
                <a:ext uri="{FF2B5EF4-FFF2-40B4-BE49-F238E27FC236}">
                  <a16:creationId xmlns:a16="http://schemas.microsoft.com/office/drawing/2014/main" id="{A5800495-1739-607D-4C1A-EB58A33EA93A}"/>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740;p33">
            <a:extLst>
              <a:ext uri="{FF2B5EF4-FFF2-40B4-BE49-F238E27FC236}">
                <a16:creationId xmlns:a16="http://schemas.microsoft.com/office/drawing/2014/main" id="{2D46E55E-ED38-432D-7043-BCBCEBE24B44}"/>
              </a:ext>
            </a:extLst>
          </p:cNvPr>
          <p:cNvSpPr txBox="1">
            <a:spLocks noGrp="1"/>
          </p:cNvSpPr>
          <p:nvPr>
            <p:ph type="body" idx="1"/>
          </p:nvPr>
        </p:nvSpPr>
        <p:spPr>
          <a:xfrm>
            <a:off x="748507" y="1242798"/>
            <a:ext cx="2833738" cy="36108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1800">
                <a:latin typeface="Constantia"/>
              </a:rPr>
              <a:t>Hỗ trợ tìm kiếm:</a:t>
            </a:r>
            <a:endParaRPr lang="en-US"/>
          </a:p>
          <a:p>
            <a:pPr marL="342900" indent="-342900">
              <a:buFont typeface="+mj-lt"/>
              <a:buAutoNum type="arabicPeriod"/>
            </a:pPr>
            <a:r>
              <a:rPr lang="en" sz="1800">
                <a:latin typeface="Constantia"/>
              </a:rPr>
              <a:t>Lọc kết quả tìm kiếm theo nhiều tiêu chí đa </a:t>
            </a:r>
            <a:r>
              <a:rPr lang="en" sz="1800" err="1">
                <a:latin typeface="Constantia"/>
              </a:rPr>
              <a:t>dạng</a:t>
            </a:r>
            <a:r>
              <a:rPr lang="en" sz="1800">
                <a:latin typeface="Constantia"/>
              </a:rPr>
              <a:t>.</a:t>
            </a:r>
          </a:p>
          <a:p>
            <a:pPr marL="342900" indent="-342900">
              <a:buFont typeface="+mj-lt"/>
              <a:buAutoNum type="arabicPeriod"/>
            </a:pPr>
            <a:r>
              <a:rPr lang="en" sz="1800">
                <a:latin typeface="Constantia"/>
              </a:rPr>
              <a:t>Tìm kiếm thông qua vị trí thực tế trên bản đồ.</a:t>
            </a:r>
            <a:endParaRPr sz="1800">
              <a:latin typeface="Constantia"/>
            </a:endParaRPr>
          </a:p>
        </p:txBody>
      </p:sp>
    </p:spTree>
    <p:extLst>
      <p:ext uri="{BB962C8B-B14F-4D97-AF65-F5344CB8AC3E}">
        <p14:creationId xmlns:p14="http://schemas.microsoft.com/office/powerpoint/2010/main" val="2494942709"/>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31"/>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r>
              <a:rPr lang="en" sz="3200" b="1" err="1">
                <a:latin typeface="Constantia"/>
              </a:rPr>
              <a:t>Tạo</a:t>
            </a:r>
            <a:r>
              <a:rPr lang="en" sz="3200" b="1">
                <a:latin typeface="Constantia"/>
              </a:rPr>
              <a:t> </a:t>
            </a:r>
            <a:r>
              <a:rPr lang="en" sz="3200" b="1" err="1">
                <a:latin typeface="Constantia"/>
              </a:rPr>
              <a:t>lớp</a:t>
            </a:r>
            <a:r>
              <a:rPr lang="en" sz="3200" b="1">
                <a:latin typeface="Constantia"/>
              </a:rPr>
              <a:t> </a:t>
            </a:r>
            <a:r>
              <a:rPr lang="en" sz="3200" b="1" err="1">
                <a:latin typeface="Constantia"/>
              </a:rPr>
              <a:t>học</a:t>
            </a:r>
            <a:r>
              <a:rPr lang="en" sz="3200" b="1">
                <a:latin typeface="Constantia"/>
              </a:rPr>
              <a:t> </a:t>
            </a:r>
            <a:r>
              <a:rPr lang="en" sz="3200" b="1" err="1">
                <a:latin typeface="Constantia"/>
              </a:rPr>
              <a:t>mới</a:t>
            </a:r>
            <a:endParaRPr lang="en-US" err="1"/>
          </a:p>
        </p:txBody>
      </p:sp>
      <p:sp>
        <p:nvSpPr>
          <p:cNvPr id="715" name="Google Shape;715;p31"/>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24</a:t>
            </a:fld>
            <a:endParaRPr/>
          </a:p>
        </p:txBody>
      </p:sp>
      <p:sp>
        <p:nvSpPr>
          <p:cNvPr id="17" name="Google Shape;740;p33">
            <a:extLst>
              <a:ext uri="{FF2B5EF4-FFF2-40B4-BE49-F238E27FC236}">
                <a16:creationId xmlns:a16="http://schemas.microsoft.com/office/drawing/2014/main" id="{2D46E55E-ED38-432D-7043-BCBCEBE24B44}"/>
              </a:ext>
            </a:extLst>
          </p:cNvPr>
          <p:cNvSpPr txBox="1">
            <a:spLocks noGrp="1"/>
          </p:cNvSpPr>
          <p:nvPr>
            <p:ph type="body" idx="1"/>
          </p:nvPr>
        </p:nvSpPr>
        <p:spPr>
          <a:xfrm>
            <a:off x="748507" y="1242798"/>
            <a:ext cx="2894631" cy="3610800"/>
          </a:xfrm>
          <a:prstGeom prst="rect">
            <a:avLst/>
          </a:prstGeom>
        </p:spPr>
        <p:txBody>
          <a:bodyPr spcFirstLastPara="1" wrap="square" lIns="91425" tIns="91425" rIns="91425" bIns="91425" anchor="t" anchorCtr="0">
            <a:noAutofit/>
          </a:bodyPr>
          <a:lstStyle/>
          <a:p>
            <a:pPr marL="0" indent="0">
              <a:buNone/>
            </a:pPr>
            <a:r>
              <a:rPr lang="en" sz="1800">
                <a:latin typeface="Constantia"/>
              </a:rPr>
              <a:t>Học </a:t>
            </a:r>
            <a:r>
              <a:rPr lang="en" sz="1800" err="1">
                <a:latin typeface="Constantia"/>
              </a:rPr>
              <a:t>sinh</a:t>
            </a:r>
            <a:r>
              <a:rPr lang="en" sz="1800">
                <a:latin typeface="Constantia"/>
              </a:rPr>
              <a:t> </a:t>
            </a:r>
            <a:r>
              <a:rPr lang="en" sz="1800" err="1">
                <a:latin typeface="Constantia"/>
              </a:rPr>
              <a:t>có</a:t>
            </a:r>
            <a:r>
              <a:rPr lang="en" sz="1800">
                <a:latin typeface="Constantia"/>
              </a:rPr>
              <a:t> </a:t>
            </a:r>
            <a:r>
              <a:rPr lang="en" sz="1800" err="1">
                <a:latin typeface="Constantia"/>
              </a:rPr>
              <a:t>thể</a:t>
            </a:r>
            <a:r>
              <a:rPr lang="en" sz="1800">
                <a:latin typeface="Constantia"/>
              </a:rPr>
              <a:t> </a:t>
            </a:r>
            <a:r>
              <a:rPr lang="en" sz="1800" err="1">
                <a:latin typeface="Constantia"/>
              </a:rPr>
              <a:t>tạo</a:t>
            </a:r>
            <a:r>
              <a:rPr lang="en" sz="1800">
                <a:latin typeface="Constantia"/>
              </a:rPr>
              <a:t> </a:t>
            </a:r>
            <a:r>
              <a:rPr lang="en" sz="1800" err="1">
                <a:latin typeface="Constantia"/>
              </a:rPr>
              <a:t>mới</a:t>
            </a:r>
            <a:r>
              <a:rPr lang="en" sz="1800">
                <a:latin typeface="Constantia"/>
              </a:rPr>
              <a:t> </a:t>
            </a:r>
            <a:r>
              <a:rPr lang="en" sz="1800" err="1">
                <a:latin typeface="Constantia"/>
              </a:rPr>
              <a:t>một</a:t>
            </a:r>
            <a:r>
              <a:rPr lang="en" sz="1800">
                <a:latin typeface="Constantia"/>
              </a:rPr>
              <a:t> </a:t>
            </a:r>
            <a:r>
              <a:rPr lang="en" sz="1800" err="1">
                <a:latin typeface="Constantia"/>
              </a:rPr>
              <a:t>lớp</a:t>
            </a:r>
            <a:r>
              <a:rPr lang="en" sz="1800">
                <a:latin typeface="Constantia"/>
              </a:rPr>
              <a:t> </a:t>
            </a:r>
            <a:r>
              <a:rPr lang="en" sz="1800" err="1">
                <a:latin typeface="Constantia"/>
              </a:rPr>
              <a:t>học</a:t>
            </a:r>
            <a:r>
              <a:rPr lang="en" sz="1800">
                <a:latin typeface="Constantia"/>
              </a:rPr>
              <a:t> </a:t>
            </a:r>
            <a:r>
              <a:rPr lang="en" sz="1800" err="1">
                <a:latin typeface="Constantia"/>
              </a:rPr>
              <a:t>để</a:t>
            </a:r>
            <a:r>
              <a:rPr lang="en" sz="1800">
                <a:latin typeface="Constantia"/>
              </a:rPr>
              <a:t> </a:t>
            </a:r>
            <a:r>
              <a:rPr lang="en" sz="1800" err="1">
                <a:latin typeface="Constantia"/>
              </a:rPr>
              <a:t>tìm</a:t>
            </a:r>
            <a:r>
              <a:rPr lang="en" sz="1800">
                <a:latin typeface="Constantia"/>
              </a:rPr>
              <a:t> </a:t>
            </a:r>
            <a:r>
              <a:rPr lang="en" sz="1800" err="1">
                <a:latin typeface="Constantia"/>
              </a:rPr>
              <a:t>gia</a:t>
            </a:r>
            <a:r>
              <a:rPr lang="en" sz="1800">
                <a:latin typeface="Constantia"/>
              </a:rPr>
              <a:t> </a:t>
            </a:r>
            <a:r>
              <a:rPr lang="en" sz="1800" err="1">
                <a:latin typeface="Constantia"/>
              </a:rPr>
              <a:t>sư</a:t>
            </a:r>
            <a:r>
              <a:rPr lang="en" sz="1800">
                <a:latin typeface="Constantia"/>
              </a:rPr>
              <a:t> </a:t>
            </a:r>
            <a:r>
              <a:rPr lang="en" sz="1800" err="1">
                <a:latin typeface="Constantia"/>
              </a:rPr>
              <a:t>khi</a:t>
            </a:r>
            <a:r>
              <a:rPr lang="en" sz="1800">
                <a:latin typeface="Constantia"/>
              </a:rPr>
              <a:t> </a:t>
            </a:r>
            <a:r>
              <a:rPr lang="en" sz="1800" err="1">
                <a:latin typeface="Constantia"/>
              </a:rPr>
              <a:t>có</a:t>
            </a:r>
            <a:r>
              <a:rPr lang="en" sz="1800">
                <a:latin typeface="Constantia"/>
              </a:rPr>
              <a:t> </a:t>
            </a:r>
            <a:r>
              <a:rPr lang="en" sz="1800" err="1">
                <a:latin typeface="Constantia"/>
              </a:rPr>
              <a:t>nhu</a:t>
            </a:r>
            <a:r>
              <a:rPr lang="en" sz="1800">
                <a:latin typeface="Constantia"/>
              </a:rPr>
              <a:t> </a:t>
            </a:r>
            <a:r>
              <a:rPr lang="en" sz="1800" err="1">
                <a:latin typeface="Constantia"/>
              </a:rPr>
              <a:t>cầu</a:t>
            </a:r>
            <a:r>
              <a:rPr lang="en" sz="1800">
                <a:latin typeface="Constantia"/>
              </a:rPr>
              <a:t>. </a:t>
            </a:r>
            <a:r>
              <a:rPr lang="en" sz="1800" err="1">
                <a:latin typeface="Constantia"/>
              </a:rPr>
              <a:t>Một</a:t>
            </a:r>
            <a:r>
              <a:rPr lang="en" sz="1800">
                <a:latin typeface="Constantia"/>
              </a:rPr>
              <a:t> </a:t>
            </a:r>
            <a:r>
              <a:rPr lang="en" sz="1800" err="1">
                <a:latin typeface="Constantia"/>
              </a:rPr>
              <a:t>số</a:t>
            </a:r>
            <a:r>
              <a:rPr lang="en" sz="1800">
                <a:latin typeface="Constantia"/>
              </a:rPr>
              <a:t> </a:t>
            </a:r>
            <a:r>
              <a:rPr lang="en" sz="1800" err="1">
                <a:latin typeface="Constantia"/>
              </a:rPr>
              <a:t>đặc</a:t>
            </a:r>
            <a:r>
              <a:rPr lang="en" sz="1800">
                <a:latin typeface="Constantia"/>
              </a:rPr>
              <a:t> </a:t>
            </a:r>
            <a:r>
              <a:rPr lang="en" sz="1800" err="1">
                <a:latin typeface="Constantia"/>
              </a:rPr>
              <a:t>điểm</a:t>
            </a:r>
            <a:r>
              <a:rPr lang="en" sz="1800">
                <a:latin typeface="Constantia"/>
              </a:rPr>
              <a:t> </a:t>
            </a:r>
            <a:r>
              <a:rPr lang="en" sz="1800" err="1">
                <a:latin typeface="Constantia"/>
              </a:rPr>
              <a:t>nổi</a:t>
            </a:r>
            <a:r>
              <a:rPr lang="en" sz="1800">
                <a:latin typeface="Constantia"/>
              </a:rPr>
              <a:t> </a:t>
            </a:r>
            <a:r>
              <a:rPr lang="en" sz="1800" err="1">
                <a:latin typeface="Constantia"/>
              </a:rPr>
              <a:t>bật</a:t>
            </a:r>
            <a:r>
              <a:rPr lang="en" sz="1800">
                <a:latin typeface="Constantia"/>
              </a:rPr>
              <a:t> </a:t>
            </a:r>
            <a:r>
              <a:rPr lang="en" sz="1800" err="1">
                <a:latin typeface="Constantia"/>
              </a:rPr>
              <a:t>có</a:t>
            </a:r>
            <a:r>
              <a:rPr lang="en" sz="1800">
                <a:latin typeface="Constantia"/>
              </a:rPr>
              <a:t> </a:t>
            </a:r>
            <a:r>
              <a:rPr lang="en" sz="1800" err="1">
                <a:latin typeface="Constantia"/>
              </a:rPr>
              <a:t>thể</a:t>
            </a:r>
            <a:r>
              <a:rPr lang="en" sz="1800">
                <a:latin typeface="Constantia"/>
              </a:rPr>
              <a:t> </a:t>
            </a:r>
            <a:r>
              <a:rPr lang="en" sz="1800" err="1">
                <a:latin typeface="Constantia"/>
              </a:rPr>
              <a:t>kể</a:t>
            </a:r>
            <a:r>
              <a:rPr lang="en" sz="1800">
                <a:latin typeface="Constantia"/>
              </a:rPr>
              <a:t> </a:t>
            </a:r>
            <a:r>
              <a:rPr lang="en" sz="1800" err="1">
                <a:latin typeface="Constantia"/>
              </a:rPr>
              <a:t>đến</a:t>
            </a:r>
            <a:r>
              <a:rPr lang="en" sz="1800">
                <a:latin typeface="Constantia"/>
              </a:rPr>
              <a:t>:</a:t>
            </a:r>
          </a:p>
          <a:p>
            <a:pPr marL="342900" indent="-342900">
              <a:buAutoNum type="arabicPeriod"/>
            </a:pPr>
            <a:r>
              <a:rPr lang="en" sz="1800" err="1">
                <a:latin typeface="Constantia"/>
              </a:rPr>
              <a:t>Có</a:t>
            </a:r>
            <a:r>
              <a:rPr lang="en" sz="1800">
                <a:latin typeface="Constantia"/>
              </a:rPr>
              <a:t> </a:t>
            </a:r>
            <a:r>
              <a:rPr lang="en" sz="1800" err="1">
                <a:latin typeface="Constantia"/>
              </a:rPr>
              <a:t>thể</a:t>
            </a:r>
            <a:r>
              <a:rPr lang="en" sz="1800">
                <a:latin typeface="Constantia"/>
              </a:rPr>
              <a:t> </a:t>
            </a:r>
            <a:r>
              <a:rPr lang="en" sz="1800" err="1">
                <a:latin typeface="Constantia"/>
              </a:rPr>
              <a:t>tự</a:t>
            </a:r>
            <a:r>
              <a:rPr lang="en" sz="1800">
                <a:latin typeface="Constantia"/>
              </a:rPr>
              <a:t> do </a:t>
            </a:r>
            <a:r>
              <a:rPr lang="en" sz="1800" err="1">
                <a:latin typeface="Constantia"/>
              </a:rPr>
              <a:t>lựa</a:t>
            </a:r>
            <a:r>
              <a:rPr lang="en" sz="1800">
                <a:latin typeface="Constantia"/>
              </a:rPr>
              <a:t> </a:t>
            </a:r>
            <a:r>
              <a:rPr lang="en" sz="1800" err="1">
                <a:latin typeface="Constantia"/>
              </a:rPr>
              <a:t>chọn</a:t>
            </a:r>
            <a:r>
              <a:rPr lang="en" sz="1800">
                <a:latin typeface="Constantia"/>
              </a:rPr>
              <a:t> </a:t>
            </a:r>
            <a:r>
              <a:rPr lang="en" sz="1800" err="1">
                <a:latin typeface="Constantia"/>
              </a:rPr>
              <a:t>môn</a:t>
            </a:r>
            <a:r>
              <a:rPr lang="en" sz="1800">
                <a:latin typeface="Constantia"/>
              </a:rPr>
              <a:t> </a:t>
            </a:r>
            <a:r>
              <a:rPr lang="en" sz="1800" err="1">
                <a:latin typeface="Constantia"/>
              </a:rPr>
              <a:t>học</a:t>
            </a:r>
          </a:p>
          <a:p>
            <a:pPr marL="342900" indent="-342900">
              <a:buAutoNum type="arabicPeriod"/>
            </a:pPr>
            <a:r>
              <a:rPr lang="en" sz="1800" err="1">
                <a:latin typeface="Constantia"/>
              </a:rPr>
              <a:t>Có</a:t>
            </a:r>
            <a:r>
              <a:rPr lang="en" sz="1800">
                <a:latin typeface="Constantia"/>
              </a:rPr>
              <a:t> </a:t>
            </a:r>
            <a:r>
              <a:rPr lang="en" sz="1800" err="1">
                <a:latin typeface="Constantia"/>
              </a:rPr>
              <a:t>thể</a:t>
            </a:r>
            <a:r>
              <a:rPr lang="en" sz="1800">
                <a:latin typeface="Constantia"/>
              </a:rPr>
              <a:t> </a:t>
            </a:r>
            <a:r>
              <a:rPr lang="en" sz="1800" err="1">
                <a:latin typeface="Constantia"/>
              </a:rPr>
              <a:t>tự</a:t>
            </a:r>
            <a:r>
              <a:rPr lang="en" sz="1800">
                <a:latin typeface="Constantia"/>
              </a:rPr>
              <a:t> </a:t>
            </a:r>
            <a:r>
              <a:rPr lang="en" sz="1800" err="1">
                <a:latin typeface="Constantia"/>
              </a:rPr>
              <a:t>chọn</a:t>
            </a:r>
            <a:r>
              <a:rPr lang="en" sz="1800">
                <a:latin typeface="Constantia"/>
              </a:rPr>
              <a:t> </a:t>
            </a:r>
            <a:r>
              <a:rPr lang="en" sz="1800" err="1">
                <a:latin typeface="Constantia"/>
              </a:rPr>
              <a:t>thời</a:t>
            </a:r>
            <a:r>
              <a:rPr lang="en" sz="1800">
                <a:latin typeface="Constantia"/>
              </a:rPr>
              <a:t> </a:t>
            </a:r>
            <a:r>
              <a:rPr lang="en" sz="1800" err="1">
                <a:latin typeface="Constantia"/>
              </a:rPr>
              <a:t>gian</a:t>
            </a:r>
            <a:r>
              <a:rPr lang="en" sz="1800">
                <a:latin typeface="Constantia"/>
              </a:rPr>
              <a:t> </a:t>
            </a:r>
            <a:r>
              <a:rPr lang="en" sz="1800" err="1">
                <a:latin typeface="Constantia"/>
              </a:rPr>
              <a:t>học</a:t>
            </a:r>
          </a:p>
          <a:p>
            <a:pPr marL="342900" indent="-342900">
              <a:buAutoNum type="arabicPeriod"/>
            </a:pPr>
            <a:endParaRPr lang="en" sz="1800">
              <a:latin typeface="Constantia"/>
            </a:endParaRPr>
          </a:p>
        </p:txBody>
      </p:sp>
      <p:grpSp>
        <p:nvGrpSpPr>
          <p:cNvPr id="11" name="Google Shape;716;p31">
            <a:extLst>
              <a:ext uri="{FF2B5EF4-FFF2-40B4-BE49-F238E27FC236}">
                <a16:creationId xmlns:a16="http://schemas.microsoft.com/office/drawing/2014/main" id="{7472AA0F-AB68-6475-2E5A-EC8A5DD39C46}"/>
              </a:ext>
            </a:extLst>
          </p:cNvPr>
          <p:cNvGrpSpPr/>
          <p:nvPr/>
        </p:nvGrpSpPr>
        <p:grpSpPr>
          <a:xfrm>
            <a:off x="4122891" y="385398"/>
            <a:ext cx="1927970" cy="4396359"/>
            <a:chOff x="2547150" y="238125"/>
            <a:chExt cx="2525675" cy="5238750"/>
          </a:xfrm>
        </p:grpSpPr>
        <p:sp>
          <p:nvSpPr>
            <p:cNvPr id="12" name="Google Shape;717;p31">
              <a:extLst>
                <a:ext uri="{FF2B5EF4-FFF2-40B4-BE49-F238E27FC236}">
                  <a16:creationId xmlns:a16="http://schemas.microsoft.com/office/drawing/2014/main" id="{B13C06E4-4DE4-0DFF-A5E0-97B39E8D5C75}"/>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18;p31">
              <a:extLst>
                <a:ext uri="{FF2B5EF4-FFF2-40B4-BE49-F238E27FC236}">
                  <a16:creationId xmlns:a16="http://schemas.microsoft.com/office/drawing/2014/main" id="{AF831FD2-94C6-913F-8811-CE4A91C2B550}"/>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19;p31">
              <a:extLst>
                <a:ext uri="{FF2B5EF4-FFF2-40B4-BE49-F238E27FC236}">
                  <a16:creationId xmlns:a16="http://schemas.microsoft.com/office/drawing/2014/main" id="{5BA0204E-5DEC-43BB-F07B-83513A8FBF10}"/>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20;p31">
              <a:extLst>
                <a:ext uri="{FF2B5EF4-FFF2-40B4-BE49-F238E27FC236}">
                  <a16:creationId xmlns:a16="http://schemas.microsoft.com/office/drawing/2014/main" id="{A5800495-1739-607D-4C1A-EB58A33EA93A}"/>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 name="Google Shape;716;p31"/>
          <p:cNvGrpSpPr/>
          <p:nvPr/>
        </p:nvGrpSpPr>
        <p:grpSpPr>
          <a:xfrm>
            <a:off x="6260146" y="385996"/>
            <a:ext cx="1927970" cy="4396359"/>
            <a:chOff x="2547150" y="238125"/>
            <a:chExt cx="2525675" cy="5238750"/>
          </a:xfrm>
        </p:grpSpPr>
        <p:sp>
          <p:nvSpPr>
            <p:cNvPr id="717" name="Google Shape;717;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6" descr="Graphical user interface, application&#10;&#10;Description automatically generated">
            <a:extLst>
              <a:ext uri="{FF2B5EF4-FFF2-40B4-BE49-F238E27FC236}">
                <a16:creationId xmlns:a16="http://schemas.microsoft.com/office/drawing/2014/main" id="{9AAB3925-188F-D7A5-AC9C-178D815D9296}"/>
              </a:ext>
            </a:extLst>
          </p:cNvPr>
          <p:cNvPicPr>
            <a:picLocks noChangeAspect="1"/>
          </p:cNvPicPr>
          <p:nvPr/>
        </p:nvPicPr>
        <p:blipFill>
          <a:blip r:embed="rId3"/>
          <a:stretch>
            <a:fillRect/>
          </a:stretch>
        </p:blipFill>
        <p:spPr>
          <a:xfrm>
            <a:off x="4180398" y="806312"/>
            <a:ext cx="1814388" cy="3568148"/>
          </a:xfrm>
          <a:prstGeom prst="rect">
            <a:avLst/>
          </a:prstGeom>
        </p:spPr>
      </p:pic>
      <p:pic>
        <p:nvPicPr>
          <p:cNvPr id="7" name="Picture 7" descr="Graphical user interface, text, application&#10;&#10;Description automatically generated">
            <a:extLst>
              <a:ext uri="{FF2B5EF4-FFF2-40B4-BE49-F238E27FC236}">
                <a16:creationId xmlns:a16="http://schemas.microsoft.com/office/drawing/2014/main" id="{C3B3EBBA-A48D-DC7E-EA28-61796DBB4354}"/>
              </a:ext>
            </a:extLst>
          </p:cNvPr>
          <p:cNvPicPr>
            <a:picLocks noChangeAspect="1"/>
          </p:cNvPicPr>
          <p:nvPr/>
        </p:nvPicPr>
        <p:blipFill>
          <a:blip r:embed="rId4"/>
          <a:stretch>
            <a:fillRect/>
          </a:stretch>
        </p:blipFill>
        <p:spPr>
          <a:xfrm>
            <a:off x="6327163" y="806312"/>
            <a:ext cx="1807107" cy="3568148"/>
          </a:xfrm>
          <a:prstGeom prst="rect">
            <a:avLst/>
          </a:prstGeom>
        </p:spPr>
      </p:pic>
    </p:spTree>
    <p:extLst>
      <p:ext uri="{BB962C8B-B14F-4D97-AF65-F5344CB8AC3E}">
        <p14:creationId xmlns:p14="http://schemas.microsoft.com/office/powerpoint/2010/main" val="1487686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31"/>
          <p:cNvSpPr txBox="1">
            <a:spLocks noGrp="1"/>
          </p:cNvSpPr>
          <p:nvPr>
            <p:ph type="title"/>
          </p:nvPr>
        </p:nvSpPr>
        <p:spPr>
          <a:xfrm>
            <a:off x="747925" y="612577"/>
            <a:ext cx="6140400" cy="46984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err="1">
                <a:latin typeface="Constantia"/>
              </a:rPr>
              <a:t>Tạo</a:t>
            </a:r>
            <a:r>
              <a:rPr lang="en" sz="3200" b="1">
                <a:latin typeface="Constantia"/>
              </a:rPr>
              <a:t> </a:t>
            </a:r>
            <a:r>
              <a:rPr lang="en" sz="3200" b="1" err="1">
                <a:latin typeface="Constantia"/>
              </a:rPr>
              <a:t>lớp</a:t>
            </a:r>
            <a:r>
              <a:rPr lang="en" sz="3200" b="1">
                <a:latin typeface="Constantia"/>
              </a:rPr>
              <a:t> </a:t>
            </a:r>
            <a:r>
              <a:rPr lang="en" sz="3200" b="1" err="1">
                <a:latin typeface="Constantia"/>
              </a:rPr>
              <a:t>học</a:t>
            </a:r>
            <a:r>
              <a:rPr lang="en" sz="3200" b="1">
                <a:latin typeface="Constantia"/>
              </a:rPr>
              <a:t> </a:t>
            </a:r>
            <a:r>
              <a:rPr lang="en" sz="3200" b="1" err="1">
                <a:latin typeface="Constantia"/>
              </a:rPr>
              <a:t>mới</a:t>
            </a:r>
            <a:endParaRPr lang="en-US" sz="3200" b="1">
              <a:latin typeface="Constantia"/>
            </a:endParaRPr>
          </a:p>
        </p:txBody>
      </p:sp>
      <p:sp>
        <p:nvSpPr>
          <p:cNvPr id="715" name="Google Shape;715;p31"/>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25</a:t>
            </a:fld>
            <a:endParaRPr/>
          </a:p>
        </p:txBody>
      </p:sp>
      <p:grpSp>
        <p:nvGrpSpPr>
          <p:cNvPr id="2" name="Google Shape;716;p31">
            <a:extLst>
              <a:ext uri="{FF2B5EF4-FFF2-40B4-BE49-F238E27FC236}">
                <a16:creationId xmlns:a16="http://schemas.microsoft.com/office/drawing/2014/main" id="{04B95D88-4822-B67E-8565-4C3EB0740757}"/>
              </a:ext>
            </a:extLst>
          </p:cNvPr>
          <p:cNvGrpSpPr/>
          <p:nvPr/>
        </p:nvGrpSpPr>
        <p:grpSpPr>
          <a:xfrm>
            <a:off x="4122891" y="385398"/>
            <a:ext cx="1927970" cy="4396359"/>
            <a:chOff x="2547150" y="238125"/>
            <a:chExt cx="2525675" cy="5238750"/>
          </a:xfrm>
        </p:grpSpPr>
        <p:sp>
          <p:nvSpPr>
            <p:cNvPr id="25" name="Google Shape;717;p31">
              <a:extLst>
                <a:ext uri="{FF2B5EF4-FFF2-40B4-BE49-F238E27FC236}">
                  <a16:creationId xmlns:a16="http://schemas.microsoft.com/office/drawing/2014/main" id="{357CA2D9-D0F6-E641-3F40-F62D83FEFC26}"/>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18;p31">
              <a:extLst>
                <a:ext uri="{FF2B5EF4-FFF2-40B4-BE49-F238E27FC236}">
                  <a16:creationId xmlns:a16="http://schemas.microsoft.com/office/drawing/2014/main" id="{90E97E02-CD4F-6A39-2897-74C9B86C6BFF}"/>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19;p31">
              <a:extLst>
                <a:ext uri="{FF2B5EF4-FFF2-40B4-BE49-F238E27FC236}">
                  <a16:creationId xmlns:a16="http://schemas.microsoft.com/office/drawing/2014/main" id="{B86255C6-9F81-8D10-77DB-F520BF5FF3D2}"/>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20;p31">
              <a:extLst>
                <a:ext uri="{FF2B5EF4-FFF2-40B4-BE49-F238E27FC236}">
                  <a16:creationId xmlns:a16="http://schemas.microsoft.com/office/drawing/2014/main" id="{3FC9F572-0F23-4110-58A4-CC79C470E1FC}"/>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716;p31">
            <a:extLst>
              <a:ext uri="{FF2B5EF4-FFF2-40B4-BE49-F238E27FC236}">
                <a16:creationId xmlns:a16="http://schemas.microsoft.com/office/drawing/2014/main" id="{18B4C004-4461-ECA4-C700-A9144A79DC98}"/>
              </a:ext>
            </a:extLst>
          </p:cNvPr>
          <p:cNvGrpSpPr/>
          <p:nvPr/>
        </p:nvGrpSpPr>
        <p:grpSpPr>
          <a:xfrm>
            <a:off x="6260146" y="385996"/>
            <a:ext cx="1927970" cy="4396359"/>
            <a:chOff x="2547150" y="238125"/>
            <a:chExt cx="2525675" cy="5238750"/>
          </a:xfrm>
        </p:grpSpPr>
        <p:sp>
          <p:nvSpPr>
            <p:cNvPr id="35" name="Google Shape;717;p31">
              <a:extLst>
                <a:ext uri="{FF2B5EF4-FFF2-40B4-BE49-F238E27FC236}">
                  <a16:creationId xmlns:a16="http://schemas.microsoft.com/office/drawing/2014/main" id="{E10D3A20-6F28-D78E-D594-C6CCD57D24C8}"/>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18;p31">
              <a:extLst>
                <a:ext uri="{FF2B5EF4-FFF2-40B4-BE49-F238E27FC236}">
                  <a16:creationId xmlns:a16="http://schemas.microsoft.com/office/drawing/2014/main" id="{C5E0F345-F65D-8C28-BAE6-17532D7FBABC}"/>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19;p31">
              <a:extLst>
                <a:ext uri="{FF2B5EF4-FFF2-40B4-BE49-F238E27FC236}">
                  <a16:creationId xmlns:a16="http://schemas.microsoft.com/office/drawing/2014/main" id="{3209F899-71E3-FCF0-7934-C24C0855EEEE}"/>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20;p31">
              <a:extLst>
                <a:ext uri="{FF2B5EF4-FFF2-40B4-BE49-F238E27FC236}">
                  <a16:creationId xmlns:a16="http://schemas.microsoft.com/office/drawing/2014/main" id="{C527BCE1-7AF5-549E-7631-16996C50D14F}"/>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9" descr="Graphical user interface, text, application, chat or text message&#10;&#10;Description automatically generated">
            <a:extLst>
              <a:ext uri="{FF2B5EF4-FFF2-40B4-BE49-F238E27FC236}">
                <a16:creationId xmlns:a16="http://schemas.microsoft.com/office/drawing/2014/main" id="{0EC9C1B0-03AA-24B0-B388-1285CB5767B9}"/>
              </a:ext>
            </a:extLst>
          </p:cNvPr>
          <p:cNvPicPr>
            <a:picLocks noChangeAspect="1"/>
          </p:cNvPicPr>
          <p:nvPr/>
        </p:nvPicPr>
        <p:blipFill>
          <a:blip r:embed="rId4"/>
          <a:stretch>
            <a:fillRect/>
          </a:stretch>
        </p:blipFill>
        <p:spPr>
          <a:xfrm>
            <a:off x="4165402" y="781464"/>
            <a:ext cx="1850591" cy="3592996"/>
          </a:xfrm>
          <a:prstGeom prst="rect">
            <a:avLst/>
          </a:prstGeom>
        </p:spPr>
      </p:pic>
      <p:pic>
        <p:nvPicPr>
          <p:cNvPr id="10" name="Picture 16" descr="Graphical user interface, text, application, chat or text message&#10;&#10;Description automatically generated">
            <a:extLst>
              <a:ext uri="{FF2B5EF4-FFF2-40B4-BE49-F238E27FC236}">
                <a16:creationId xmlns:a16="http://schemas.microsoft.com/office/drawing/2014/main" id="{83351C11-BF07-8E49-06A0-DCFB691D84FB}"/>
              </a:ext>
            </a:extLst>
          </p:cNvPr>
          <p:cNvPicPr>
            <a:picLocks noChangeAspect="1"/>
          </p:cNvPicPr>
          <p:nvPr/>
        </p:nvPicPr>
        <p:blipFill>
          <a:blip r:embed="rId5"/>
          <a:stretch>
            <a:fillRect/>
          </a:stretch>
        </p:blipFill>
        <p:spPr>
          <a:xfrm>
            <a:off x="6317311" y="781464"/>
            <a:ext cx="1820600" cy="3592996"/>
          </a:xfrm>
          <a:prstGeom prst="rect">
            <a:avLst/>
          </a:prstGeom>
        </p:spPr>
      </p:pic>
      <p:sp>
        <p:nvSpPr>
          <p:cNvPr id="18" name="Google Shape;740;p33">
            <a:extLst>
              <a:ext uri="{FF2B5EF4-FFF2-40B4-BE49-F238E27FC236}">
                <a16:creationId xmlns:a16="http://schemas.microsoft.com/office/drawing/2014/main" id="{67220F38-3517-3424-ABF6-F12930D2E639}"/>
              </a:ext>
            </a:extLst>
          </p:cNvPr>
          <p:cNvSpPr txBox="1">
            <a:spLocks noGrp="1"/>
          </p:cNvSpPr>
          <p:nvPr>
            <p:ph type="body" idx="1"/>
          </p:nvPr>
        </p:nvSpPr>
        <p:spPr>
          <a:xfrm>
            <a:off x="748507" y="1242798"/>
            <a:ext cx="2894631" cy="3610800"/>
          </a:xfrm>
          <a:prstGeom prst="rect">
            <a:avLst/>
          </a:prstGeom>
        </p:spPr>
        <p:txBody>
          <a:bodyPr spcFirstLastPara="1" wrap="square" lIns="91425" tIns="91425" rIns="91425" bIns="91425" anchor="t" anchorCtr="0">
            <a:noAutofit/>
          </a:bodyPr>
          <a:lstStyle/>
          <a:p>
            <a:pPr marL="0" indent="0">
              <a:buNone/>
            </a:pPr>
            <a:r>
              <a:rPr lang="en" sz="1800">
                <a:latin typeface="Constantia"/>
              </a:rPr>
              <a:t>Khi </a:t>
            </a:r>
            <a:r>
              <a:rPr lang="en" sz="1800" err="1">
                <a:latin typeface="Constantia"/>
              </a:rPr>
              <a:t>tạo</a:t>
            </a:r>
            <a:r>
              <a:rPr lang="en" sz="1800">
                <a:latin typeface="Constantia"/>
              </a:rPr>
              <a:t> </a:t>
            </a:r>
            <a:r>
              <a:rPr lang="en" sz="1800" err="1">
                <a:latin typeface="Constantia"/>
              </a:rPr>
              <a:t>mới</a:t>
            </a:r>
            <a:r>
              <a:rPr lang="en" sz="1800">
                <a:latin typeface="Constantia"/>
              </a:rPr>
              <a:t> </a:t>
            </a:r>
            <a:r>
              <a:rPr lang="en" sz="1800" err="1">
                <a:latin typeface="Constantia"/>
              </a:rPr>
              <a:t>lớp</a:t>
            </a:r>
            <a:r>
              <a:rPr lang="en" sz="1800">
                <a:latin typeface="Constantia"/>
              </a:rPr>
              <a:t> </a:t>
            </a:r>
            <a:r>
              <a:rPr lang="en" sz="1800" err="1">
                <a:latin typeface="Constantia"/>
              </a:rPr>
              <a:t>học</a:t>
            </a:r>
            <a:r>
              <a:rPr lang="en" sz="1800">
                <a:latin typeface="Constantia"/>
              </a:rPr>
              <a:t> </a:t>
            </a:r>
            <a:r>
              <a:rPr lang="en" sz="1800" err="1">
                <a:latin typeface="Constantia"/>
              </a:rPr>
              <a:t>thành</a:t>
            </a:r>
            <a:r>
              <a:rPr lang="en" sz="1800">
                <a:latin typeface="Constantia"/>
              </a:rPr>
              <a:t> </a:t>
            </a:r>
            <a:r>
              <a:rPr lang="en" sz="1800" err="1">
                <a:latin typeface="Constantia"/>
              </a:rPr>
              <a:t>công</a:t>
            </a:r>
            <a:r>
              <a:rPr lang="en" sz="1800">
                <a:latin typeface="Constantia"/>
              </a:rPr>
              <a:t>, </a:t>
            </a:r>
            <a:r>
              <a:rPr lang="en" sz="1800" err="1">
                <a:latin typeface="Constantia"/>
              </a:rPr>
              <a:t>thông</a:t>
            </a:r>
            <a:r>
              <a:rPr lang="en" sz="1800">
                <a:latin typeface="Constantia"/>
              </a:rPr>
              <a:t> tin </a:t>
            </a:r>
            <a:r>
              <a:rPr lang="en" sz="1800" err="1">
                <a:latin typeface="Constantia"/>
              </a:rPr>
              <a:t>cụ</a:t>
            </a:r>
            <a:r>
              <a:rPr lang="en" sz="1800">
                <a:latin typeface="Constantia"/>
              </a:rPr>
              <a:t> </a:t>
            </a:r>
            <a:r>
              <a:rPr lang="en" sz="1800" err="1">
                <a:latin typeface="Constantia"/>
              </a:rPr>
              <a:t>thể</a:t>
            </a:r>
            <a:r>
              <a:rPr lang="en" sz="1800">
                <a:latin typeface="Constantia"/>
              </a:rPr>
              <a:t> </a:t>
            </a:r>
            <a:r>
              <a:rPr lang="en" sz="1800" err="1">
                <a:latin typeface="Constantia"/>
              </a:rPr>
              <a:t>của</a:t>
            </a:r>
            <a:r>
              <a:rPr lang="en" sz="1800">
                <a:latin typeface="Constantia"/>
              </a:rPr>
              <a:t> </a:t>
            </a:r>
            <a:r>
              <a:rPr lang="en" sz="1800" err="1">
                <a:latin typeface="Constantia"/>
              </a:rPr>
              <a:t>lớp</a:t>
            </a:r>
            <a:r>
              <a:rPr lang="en" sz="1800">
                <a:latin typeface="Constantia"/>
              </a:rPr>
              <a:t> </a:t>
            </a:r>
            <a:r>
              <a:rPr lang="en" sz="1800" err="1">
                <a:latin typeface="Constantia"/>
              </a:rPr>
              <a:t>học</a:t>
            </a:r>
            <a:r>
              <a:rPr lang="en" sz="1800">
                <a:latin typeface="Constantia"/>
              </a:rPr>
              <a:t> </a:t>
            </a:r>
            <a:r>
              <a:rPr lang="en" sz="1800" err="1">
                <a:latin typeface="Constantia"/>
              </a:rPr>
              <a:t>sẽ</a:t>
            </a:r>
            <a:r>
              <a:rPr lang="en" sz="1800">
                <a:latin typeface="Constantia"/>
              </a:rPr>
              <a:t> </a:t>
            </a:r>
            <a:r>
              <a:rPr lang="en" sz="1800" err="1">
                <a:latin typeface="Constantia"/>
              </a:rPr>
              <a:t>được</a:t>
            </a:r>
            <a:r>
              <a:rPr lang="en" sz="1800">
                <a:latin typeface="Constantia"/>
              </a:rPr>
              <a:t> </a:t>
            </a:r>
            <a:r>
              <a:rPr lang="en" sz="1800" err="1">
                <a:latin typeface="Constantia"/>
              </a:rPr>
              <a:t>hiển</a:t>
            </a:r>
            <a:r>
              <a:rPr lang="en" sz="1800">
                <a:latin typeface="Constantia"/>
              </a:rPr>
              <a:t> </a:t>
            </a:r>
            <a:r>
              <a:rPr lang="en" sz="1800" err="1">
                <a:latin typeface="Constantia"/>
              </a:rPr>
              <a:t>thị</a:t>
            </a:r>
            <a:r>
              <a:rPr lang="en" sz="1800">
                <a:latin typeface="Constantia"/>
              </a:rPr>
              <a:t> </a:t>
            </a:r>
            <a:r>
              <a:rPr lang="en" sz="1800" err="1">
                <a:latin typeface="Constantia"/>
              </a:rPr>
              <a:t>trên</a:t>
            </a:r>
            <a:r>
              <a:rPr lang="en" sz="1800">
                <a:latin typeface="Constantia"/>
              </a:rPr>
              <a:t> </a:t>
            </a:r>
            <a:r>
              <a:rPr lang="en" sz="1800" err="1">
                <a:latin typeface="Constantia"/>
              </a:rPr>
              <a:t>hệ</a:t>
            </a:r>
            <a:r>
              <a:rPr lang="en" sz="1800">
                <a:latin typeface="Constantia"/>
              </a:rPr>
              <a:t> </a:t>
            </a:r>
            <a:r>
              <a:rPr lang="en" sz="1800" err="1">
                <a:latin typeface="Constantia"/>
              </a:rPr>
              <a:t>thống</a:t>
            </a:r>
            <a:r>
              <a:rPr lang="en" sz="1800">
                <a:latin typeface="Constantia"/>
              </a:rPr>
              <a:t>.</a:t>
            </a:r>
            <a:endParaRPr lang="en-US">
              <a:latin typeface="Constantia"/>
            </a:endParaRPr>
          </a:p>
          <a:p>
            <a:pPr marL="342900" indent="-342900">
              <a:buAutoNum type="arabicPeriod"/>
            </a:pPr>
            <a:endParaRPr lang="en" sz="1800">
              <a:latin typeface="Constantia"/>
            </a:endParaRPr>
          </a:p>
        </p:txBody>
      </p:sp>
    </p:spTree>
    <p:extLst>
      <p:ext uri="{BB962C8B-B14F-4D97-AF65-F5344CB8AC3E}">
        <p14:creationId xmlns:p14="http://schemas.microsoft.com/office/powerpoint/2010/main" val="4287689739"/>
      </p:ext>
    </p:extLst>
  </p:cSld>
  <p:clrMapOvr>
    <a:masterClrMapping/>
  </p:clrMapOvr>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31"/>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b="1" err="1">
                <a:latin typeface="Constantia"/>
              </a:rPr>
              <a:t>Kết</a:t>
            </a:r>
            <a:r>
              <a:rPr lang="en-US" sz="3200" b="1">
                <a:latin typeface="Constantia"/>
              </a:rPr>
              <a:t> </a:t>
            </a:r>
            <a:r>
              <a:rPr lang="en-US" sz="3200" b="1" err="1">
                <a:latin typeface="Constantia"/>
              </a:rPr>
              <a:t>nối</a:t>
            </a:r>
          </a:p>
        </p:txBody>
      </p:sp>
      <p:sp>
        <p:nvSpPr>
          <p:cNvPr id="715" name="Google Shape;715;p31"/>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26</a:t>
            </a:fld>
            <a:endParaRPr/>
          </a:p>
        </p:txBody>
      </p:sp>
      <p:sp>
        <p:nvSpPr>
          <p:cNvPr id="17" name="Google Shape;740;p33">
            <a:extLst>
              <a:ext uri="{FF2B5EF4-FFF2-40B4-BE49-F238E27FC236}">
                <a16:creationId xmlns:a16="http://schemas.microsoft.com/office/drawing/2014/main" id="{2D46E55E-ED38-432D-7043-BCBCEBE24B44}"/>
              </a:ext>
            </a:extLst>
          </p:cNvPr>
          <p:cNvSpPr txBox="1">
            <a:spLocks noGrp="1"/>
          </p:cNvSpPr>
          <p:nvPr>
            <p:ph type="body" idx="1"/>
          </p:nvPr>
        </p:nvSpPr>
        <p:spPr>
          <a:xfrm>
            <a:off x="748507" y="1242798"/>
            <a:ext cx="2894631" cy="3610800"/>
          </a:xfrm>
          <a:prstGeom prst="rect">
            <a:avLst/>
          </a:prstGeom>
        </p:spPr>
        <p:txBody>
          <a:bodyPr spcFirstLastPara="1" wrap="square" lIns="91425" tIns="91425" rIns="91425" bIns="91425" anchor="t" anchorCtr="0">
            <a:noAutofit/>
          </a:bodyPr>
          <a:lstStyle/>
          <a:p>
            <a:pPr marL="0" indent="0">
              <a:buNone/>
            </a:pPr>
            <a:r>
              <a:rPr lang="vi-VN" sz="1800" err="1">
                <a:latin typeface="Constantia"/>
              </a:rPr>
              <a:t>Hỗ</a:t>
            </a:r>
            <a:r>
              <a:rPr lang="vi-VN" sz="1800">
                <a:latin typeface="Constantia"/>
              </a:rPr>
              <a:t> </a:t>
            </a:r>
            <a:r>
              <a:rPr lang="vi-VN" sz="1800" err="1">
                <a:latin typeface="Constantia"/>
              </a:rPr>
              <a:t>trợ</a:t>
            </a:r>
            <a:r>
              <a:rPr lang="vi-VN" sz="1800">
                <a:latin typeface="Constantia"/>
              </a:rPr>
              <a:t> </a:t>
            </a:r>
            <a:r>
              <a:rPr lang="vi-VN" sz="1800" err="1">
                <a:latin typeface="Constantia"/>
              </a:rPr>
              <a:t>kết</a:t>
            </a:r>
            <a:r>
              <a:rPr lang="vi-VN" sz="1800">
                <a:latin typeface="Constantia"/>
              </a:rPr>
              <a:t> </a:t>
            </a:r>
            <a:r>
              <a:rPr lang="vi-VN" sz="1800" err="1">
                <a:latin typeface="Constantia"/>
              </a:rPr>
              <a:t>nối</a:t>
            </a:r>
            <a:r>
              <a:rPr lang="vi-VN" sz="1800">
                <a:latin typeface="Constantia"/>
              </a:rPr>
              <a:t> </a:t>
            </a:r>
            <a:r>
              <a:rPr lang="vi-VN" sz="1800" err="1">
                <a:latin typeface="Constantia"/>
              </a:rPr>
              <a:t>giữa</a:t>
            </a:r>
            <a:r>
              <a:rPr lang="vi-VN" sz="1800">
                <a:latin typeface="Constantia"/>
              </a:rPr>
              <a:t> </a:t>
            </a:r>
            <a:r>
              <a:rPr lang="vi-VN" sz="1800" err="1">
                <a:latin typeface="Constantia"/>
              </a:rPr>
              <a:t>học</a:t>
            </a:r>
            <a:r>
              <a:rPr lang="vi-VN" sz="1800">
                <a:latin typeface="Constantia"/>
              </a:rPr>
              <a:t> </a:t>
            </a:r>
            <a:r>
              <a:rPr lang="vi-VN" sz="1800" err="1">
                <a:latin typeface="Constantia"/>
              </a:rPr>
              <a:t>sinh</a:t>
            </a:r>
            <a:r>
              <a:rPr lang="vi-VN" sz="1800">
                <a:latin typeface="Constantia"/>
              </a:rPr>
              <a:t> </a:t>
            </a:r>
            <a:r>
              <a:rPr lang="vi-VN" sz="1800" err="1">
                <a:latin typeface="Constantia"/>
              </a:rPr>
              <a:t>và</a:t>
            </a:r>
            <a:r>
              <a:rPr lang="vi-VN" sz="1800">
                <a:latin typeface="Constantia"/>
              </a:rPr>
              <a:t> </a:t>
            </a:r>
            <a:r>
              <a:rPr lang="vi-VN" sz="1800" err="1">
                <a:latin typeface="Constantia"/>
              </a:rPr>
              <a:t>gia</a:t>
            </a:r>
            <a:r>
              <a:rPr lang="vi-VN" sz="1800">
                <a:latin typeface="Constantia"/>
              </a:rPr>
              <a:t> </a:t>
            </a:r>
            <a:r>
              <a:rPr lang="vi-VN" sz="1800" err="1">
                <a:latin typeface="Constantia"/>
              </a:rPr>
              <a:t>sư</a:t>
            </a:r>
            <a:r>
              <a:rPr lang="vi-VN" sz="1800">
                <a:latin typeface="Constantia"/>
              </a:rPr>
              <a:t>:</a:t>
            </a:r>
          </a:p>
          <a:p>
            <a:pPr marL="342900" indent="-342900">
              <a:buFont typeface="+mj-lt"/>
              <a:buAutoNum type="arabicPeriod"/>
            </a:pPr>
            <a:r>
              <a:rPr lang="vi-VN" sz="1800">
                <a:latin typeface="Constantia"/>
              </a:rPr>
              <a:t>Gia </a:t>
            </a:r>
            <a:r>
              <a:rPr lang="vi-VN" sz="1800" err="1">
                <a:latin typeface="Constantia"/>
              </a:rPr>
              <a:t>sư</a:t>
            </a:r>
            <a:r>
              <a:rPr lang="vi-VN" sz="1800">
                <a:latin typeface="Constantia"/>
              </a:rPr>
              <a:t> </a:t>
            </a:r>
            <a:r>
              <a:rPr lang="vi-VN" sz="1800" err="1">
                <a:latin typeface="Constantia"/>
              </a:rPr>
              <a:t>có</a:t>
            </a:r>
            <a:r>
              <a:rPr lang="vi-VN" sz="1800">
                <a:latin typeface="Constantia"/>
              </a:rPr>
              <a:t> </a:t>
            </a:r>
            <a:r>
              <a:rPr lang="vi-VN" sz="1800" err="1">
                <a:latin typeface="Constantia"/>
              </a:rPr>
              <a:t>thể</a:t>
            </a:r>
            <a:r>
              <a:rPr lang="vi-VN" sz="1800">
                <a:latin typeface="Constantia"/>
              </a:rPr>
              <a:t> </a:t>
            </a:r>
            <a:r>
              <a:rPr lang="vi-VN" sz="1800" err="1">
                <a:latin typeface="Constantia"/>
              </a:rPr>
              <a:t>liên</a:t>
            </a:r>
            <a:r>
              <a:rPr lang="vi-VN" sz="1800">
                <a:latin typeface="Constantia"/>
              </a:rPr>
              <a:t> </a:t>
            </a:r>
            <a:r>
              <a:rPr lang="vi-VN" sz="1800" err="1">
                <a:latin typeface="Constantia"/>
              </a:rPr>
              <a:t>hệ</a:t>
            </a:r>
            <a:r>
              <a:rPr lang="vi-VN" sz="1800">
                <a:latin typeface="Constantia"/>
              </a:rPr>
              <a:t> </a:t>
            </a:r>
            <a:r>
              <a:rPr lang="vi-VN" sz="1800" err="1">
                <a:latin typeface="Constantia"/>
              </a:rPr>
              <a:t>với</a:t>
            </a:r>
            <a:r>
              <a:rPr lang="vi-VN" sz="1800">
                <a:latin typeface="Constantia"/>
              </a:rPr>
              <a:t> </a:t>
            </a:r>
            <a:r>
              <a:rPr lang="vi-VN" sz="1800" err="1">
                <a:latin typeface="Constantia"/>
              </a:rPr>
              <a:t>học</a:t>
            </a:r>
            <a:r>
              <a:rPr lang="vi-VN" sz="1800">
                <a:latin typeface="Constantia"/>
              </a:rPr>
              <a:t> </a:t>
            </a:r>
            <a:r>
              <a:rPr lang="vi-VN" sz="1800" err="1">
                <a:latin typeface="Constantia"/>
              </a:rPr>
              <a:t>viên</a:t>
            </a:r>
            <a:r>
              <a:rPr lang="vi-VN" sz="1800">
                <a:latin typeface="Constantia"/>
              </a:rPr>
              <a:t> </a:t>
            </a:r>
            <a:r>
              <a:rPr lang="vi-VN" sz="1800" err="1">
                <a:latin typeface="Constantia"/>
              </a:rPr>
              <a:t>thông</a:t>
            </a:r>
            <a:r>
              <a:rPr lang="vi-VN" sz="1800">
                <a:latin typeface="Constantia"/>
              </a:rPr>
              <a:t> qua </a:t>
            </a:r>
            <a:r>
              <a:rPr lang="vi-VN" sz="1800" err="1">
                <a:latin typeface="Constantia"/>
              </a:rPr>
              <a:t>thông</a:t>
            </a:r>
            <a:r>
              <a:rPr lang="vi-VN" sz="1800">
                <a:latin typeface="Constantia"/>
              </a:rPr>
              <a:t> tin chi </a:t>
            </a:r>
            <a:r>
              <a:rPr lang="vi-VN" sz="1800" err="1">
                <a:latin typeface="Constantia"/>
              </a:rPr>
              <a:t>tiết</a:t>
            </a:r>
            <a:r>
              <a:rPr lang="vi-VN" sz="1800">
                <a:latin typeface="Constantia"/>
              </a:rPr>
              <a:t> </a:t>
            </a:r>
            <a:r>
              <a:rPr lang="vi-VN" sz="1800" err="1">
                <a:latin typeface="Constantia"/>
              </a:rPr>
              <a:t>của</a:t>
            </a:r>
            <a:r>
              <a:rPr lang="vi-VN" sz="1800">
                <a:latin typeface="Constantia"/>
              </a:rPr>
              <a:t> </a:t>
            </a:r>
            <a:r>
              <a:rPr lang="vi-VN" sz="1800" err="1">
                <a:latin typeface="Constantia"/>
              </a:rPr>
              <a:t>lớp</a:t>
            </a:r>
            <a:r>
              <a:rPr lang="vi-VN" sz="1800">
                <a:latin typeface="Constantia"/>
              </a:rPr>
              <a:t> </a:t>
            </a:r>
            <a:r>
              <a:rPr lang="vi-VN" sz="1800" err="1">
                <a:latin typeface="Constantia"/>
              </a:rPr>
              <a:t>học</a:t>
            </a:r>
            <a:endParaRPr lang="vi-VN" sz="1800">
              <a:latin typeface="Constantia"/>
            </a:endParaRPr>
          </a:p>
          <a:p>
            <a:pPr marL="342900" indent="-342900">
              <a:buFont typeface="+mj-lt"/>
              <a:buAutoNum type="arabicPeriod"/>
            </a:pPr>
            <a:r>
              <a:rPr lang="vi-VN" sz="1800" err="1">
                <a:latin typeface="Constantia"/>
              </a:rPr>
              <a:t>Hệ</a:t>
            </a:r>
            <a:r>
              <a:rPr lang="vi-VN" sz="1800">
                <a:latin typeface="Constantia"/>
              </a:rPr>
              <a:t> </a:t>
            </a:r>
            <a:r>
              <a:rPr lang="vi-VN" sz="1800" err="1">
                <a:latin typeface="Constantia"/>
              </a:rPr>
              <a:t>thống</a:t>
            </a:r>
            <a:r>
              <a:rPr lang="vi-VN" sz="1800">
                <a:latin typeface="Constantia"/>
              </a:rPr>
              <a:t> </a:t>
            </a:r>
            <a:r>
              <a:rPr lang="vi-VN" sz="1800" err="1">
                <a:latin typeface="Constantia"/>
              </a:rPr>
              <a:t>tiếp</a:t>
            </a:r>
            <a:r>
              <a:rPr lang="vi-VN" sz="1800">
                <a:latin typeface="Constantia"/>
              </a:rPr>
              <a:t> </a:t>
            </a:r>
            <a:r>
              <a:rPr lang="vi-VN" sz="1800" err="1">
                <a:latin typeface="Constantia"/>
              </a:rPr>
              <a:t>nhận</a:t>
            </a:r>
            <a:r>
              <a:rPr lang="vi-VN" sz="1800">
                <a:latin typeface="Constantia"/>
              </a:rPr>
              <a:t> </a:t>
            </a:r>
            <a:r>
              <a:rPr lang="vi-VN" sz="1800" err="1">
                <a:latin typeface="Constantia"/>
              </a:rPr>
              <a:t>thông</a:t>
            </a:r>
            <a:r>
              <a:rPr lang="vi-VN" sz="1800">
                <a:latin typeface="Constantia"/>
              </a:rPr>
              <a:t> tin </a:t>
            </a:r>
            <a:r>
              <a:rPr lang="vi-VN" sz="1800" err="1">
                <a:latin typeface="Constantia"/>
              </a:rPr>
              <a:t>và</a:t>
            </a:r>
            <a:r>
              <a:rPr lang="vi-VN" sz="1800">
                <a:latin typeface="Constantia"/>
              </a:rPr>
              <a:t> </a:t>
            </a:r>
            <a:r>
              <a:rPr lang="vi-VN" sz="1800" err="1">
                <a:latin typeface="Constantia"/>
              </a:rPr>
              <a:t>gửi</a:t>
            </a:r>
            <a:r>
              <a:rPr lang="vi-VN" sz="1800">
                <a:latin typeface="Constantia"/>
              </a:rPr>
              <a:t> </a:t>
            </a:r>
            <a:r>
              <a:rPr lang="vi-VN" sz="1800" err="1">
                <a:latin typeface="Constantia"/>
              </a:rPr>
              <a:t>liên</a:t>
            </a:r>
            <a:r>
              <a:rPr lang="vi-VN" sz="1800">
                <a:latin typeface="Constantia"/>
              </a:rPr>
              <a:t> </a:t>
            </a:r>
            <a:r>
              <a:rPr lang="vi-VN" sz="1800" err="1">
                <a:latin typeface="Constantia"/>
              </a:rPr>
              <a:t>hệ</a:t>
            </a:r>
            <a:r>
              <a:rPr lang="vi-VN" sz="1800">
                <a:latin typeface="Constantia"/>
              </a:rPr>
              <a:t> </a:t>
            </a:r>
            <a:r>
              <a:rPr lang="vi-VN" sz="1800" err="1">
                <a:latin typeface="Constantia"/>
              </a:rPr>
              <a:t>đến</a:t>
            </a:r>
            <a:r>
              <a:rPr lang="vi-VN" sz="1800">
                <a:latin typeface="Constantia"/>
              </a:rPr>
              <a:t> </a:t>
            </a:r>
            <a:r>
              <a:rPr lang="vi-VN" sz="1800" err="1">
                <a:latin typeface="Constantia"/>
              </a:rPr>
              <a:t>học</a:t>
            </a:r>
            <a:r>
              <a:rPr lang="vi-VN" sz="1800">
                <a:latin typeface="Constantia"/>
              </a:rPr>
              <a:t> </a:t>
            </a:r>
            <a:r>
              <a:rPr lang="vi-VN" sz="1800" err="1">
                <a:latin typeface="Constantia"/>
              </a:rPr>
              <a:t>viên</a:t>
            </a:r>
            <a:endParaRPr lang="vi-VN" sz="1800">
              <a:latin typeface="Constantia"/>
            </a:endParaRPr>
          </a:p>
        </p:txBody>
      </p:sp>
      <p:grpSp>
        <p:nvGrpSpPr>
          <p:cNvPr id="4" name="Group 3">
            <a:extLst>
              <a:ext uri="{FF2B5EF4-FFF2-40B4-BE49-F238E27FC236}">
                <a16:creationId xmlns:a16="http://schemas.microsoft.com/office/drawing/2014/main" id="{9D740BA0-8D72-1FBC-CB88-B91B48F2BF52}"/>
              </a:ext>
            </a:extLst>
          </p:cNvPr>
          <p:cNvGrpSpPr/>
          <p:nvPr/>
        </p:nvGrpSpPr>
        <p:grpSpPr>
          <a:xfrm>
            <a:off x="4023500" y="385398"/>
            <a:ext cx="1927970" cy="4396359"/>
            <a:chOff x="3004739" y="385398"/>
            <a:chExt cx="1927970" cy="4396359"/>
          </a:xfrm>
        </p:grpSpPr>
        <p:grpSp>
          <p:nvGrpSpPr>
            <p:cNvPr id="11" name="Google Shape;716;p31">
              <a:extLst>
                <a:ext uri="{FF2B5EF4-FFF2-40B4-BE49-F238E27FC236}">
                  <a16:creationId xmlns:a16="http://schemas.microsoft.com/office/drawing/2014/main" id="{7472AA0F-AB68-6475-2E5A-EC8A5DD39C46}"/>
                </a:ext>
              </a:extLst>
            </p:cNvPr>
            <p:cNvGrpSpPr/>
            <p:nvPr/>
          </p:nvGrpSpPr>
          <p:grpSpPr>
            <a:xfrm>
              <a:off x="3004739" y="385398"/>
              <a:ext cx="1927970" cy="4396359"/>
              <a:chOff x="2547150" y="238125"/>
              <a:chExt cx="2525675" cy="5238750"/>
            </a:xfrm>
          </p:grpSpPr>
          <p:sp>
            <p:nvSpPr>
              <p:cNvPr id="12" name="Google Shape;717;p31">
                <a:extLst>
                  <a:ext uri="{FF2B5EF4-FFF2-40B4-BE49-F238E27FC236}">
                    <a16:creationId xmlns:a16="http://schemas.microsoft.com/office/drawing/2014/main" id="{B13C06E4-4DE4-0DFF-A5E0-97B39E8D5C75}"/>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18;p31">
                <a:extLst>
                  <a:ext uri="{FF2B5EF4-FFF2-40B4-BE49-F238E27FC236}">
                    <a16:creationId xmlns:a16="http://schemas.microsoft.com/office/drawing/2014/main" id="{AF831FD2-94C6-913F-8811-CE4A91C2B550}"/>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19;p31">
                <a:extLst>
                  <a:ext uri="{FF2B5EF4-FFF2-40B4-BE49-F238E27FC236}">
                    <a16:creationId xmlns:a16="http://schemas.microsoft.com/office/drawing/2014/main" id="{5BA0204E-5DEC-43BB-F07B-83513A8FBF10}"/>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20;p31">
                <a:extLst>
                  <a:ext uri="{FF2B5EF4-FFF2-40B4-BE49-F238E27FC236}">
                    <a16:creationId xmlns:a16="http://schemas.microsoft.com/office/drawing/2014/main" id="{A5800495-1739-607D-4C1A-EB58A33EA93A}"/>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Hình ảnh 2">
              <a:extLst>
                <a:ext uri="{FF2B5EF4-FFF2-40B4-BE49-F238E27FC236}">
                  <a16:creationId xmlns:a16="http://schemas.microsoft.com/office/drawing/2014/main" id="{6B2DC4CA-D355-DA49-A73C-AA4B77FE212F}"/>
                </a:ext>
              </a:extLst>
            </p:cNvPr>
            <p:cNvPicPr>
              <a:picLocks noChangeAspect="1"/>
            </p:cNvPicPr>
            <p:nvPr/>
          </p:nvPicPr>
          <p:blipFill>
            <a:blip r:embed="rId3"/>
            <a:stretch>
              <a:fillRect/>
            </a:stretch>
          </p:blipFill>
          <p:spPr>
            <a:xfrm>
              <a:off x="3054884" y="789496"/>
              <a:ext cx="1817653" cy="3589740"/>
            </a:xfrm>
            <a:prstGeom prst="rect">
              <a:avLst/>
            </a:prstGeom>
          </p:spPr>
        </p:pic>
      </p:grpSp>
      <p:grpSp>
        <p:nvGrpSpPr>
          <p:cNvPr id="2" name="Group 1">
            <a:extLst>
              <a:ext uri="{FF2B5EF4-FFF2-40B4-BE49-F238E27FC236}">
                <a16:creationId xmlns:a16="http://schemas.microsoft.com/office/drawing/2014/main" id="{4076DA7F-D4EE-FEDB-B3AD-CB414F5D59F5}"/>
              </a:ext>
            </a:extLst>
          </p:cNvPr>
          <p:cNvGrpSpPr/>
          <p:nvPr/>
        </p:nvGrpSpPr>
        <p:grpSpPr>
          <a:xfrm>
            <a:off x="6247722" y="385996"/>
            <a:ext cx="1927970" cy="4396359"/>
            <a:chOff x="5353200" y="373572"/>
            <a:chExt cx="1927970" cy="4396359"/>
          </a:xfrm>
        </p:grpSpPr>
        <p:grpSp>
          <p:nvGrpSpPr>
            <p:cNvPr id="716" name="Google Shape;716;p31"/>
            <p:cNvGrpSpPr/>
            <p:nvPr/>
          </p:nvGrpSpPr>
          <p:grpSpPr>
            <a:xfrm>
              <a:off x="5353200" y="373572"/>
              <a:ext cx="1927970" cy="4396359"/>
              <a:chOff x="2547150" y="238125"/>
              <a:chExt cx="2525675" cy="5238750"/>
            </a:xfrm>
          </p:grpSpPr>
          <p:sp>
            <p:nvSpPr>
              <p:cNvPr id="717" name="Google Shape;717;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Hình ảnh 5">
              <a:extLst>
                <a:ext uri="{FF2B5EF4-FFF2-40B4-BE49-F238E27FC236}">
                  <a16:creationId xmlns:a16="http://schemas.microsoft.com/office/drawing/2014/main" id="{3527B54D-BB44-A3A9-6AA8-18EAF5894AA6}"/>
                </a:ext>
              </a:extLst>
            </p:cNvPr>
            <p:cNvPicPr>
              <a:picLocks noChangeAspect="1"/>
            </p:cNvPicPr>
            <p:nvPr/>
          </p:nvPicPr>
          <p:blipFill>
            <a:blip r:embed="rId4"/>
            <a:stretch>
              <a:fillRect/>
            </a:stretch>
          </p:blipFill>
          <p:spPr>
            <a:xfrm>
              <a:off x="5405206" y="777670"/>
              <a:ext cx="1822526" cy="3589740"/>
            </a:xfrm>
            <a:prstGeom prst="rect">
              <a:avLst/>
            </a:prstGeom>
          </p:spPr>
        </p:pic>
      </p:grpSp>
    </p:spTree>
    <p:extLst>
      <p:ext uri="{BB962C8B-B14F-4D97-AF65-F5344CB8AC3E}">
        <p14:creationId xmlns:p14="http://schemas.microsoft.com/office/powerpoint/2010/main" val="3383866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31"/>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err="1">
                <a:latin typeface="Constantia"/>
              </a:rPr>
              <a:t>Kết</a:t>
            </a:r>
            <a:r>
              <a:rPr lang="en" sz="3200" b="1">
                <a:latin typeface="Constantia"/>
              </a:rPr>
              <a:t> </a:t>
            </a:r>
            <a:r>
              <a:rPr lang="en" sz="3200" b="1" err="1">
                <a:latin typeface="Constantia"/>
              </a:rPr>
              <a:t>nối</a:t>
            </a:r>
            <a:endParaRPr lang="en-US" sz="3200" b="1">
              <a:latin typeface="Constantia"/>
            </a:endParaRPr>
          </a:p>
        </p:txBody>
      </p:sp>
      <p:sp>
        <p:nvSpPr>
          <p:cNvPr id="715" name="Google Shape;715;p31"/>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27</a:t>
            </a:fld>
            <a:endParaRPr/>
          </a:p>
        </p:txBody>
      </p:sp>
      <p:sp>
        <p:nvSpPr>
          <p:cNvPr id="17" name="Google Shape;740;p33">
            <a:extLst>
              <a:ext uri="{FF2B5EF4-FFF2-40B4-BE49-F238E27FC236}">
                <a16:creationId xmlns:a16="http://schemas.microsoft.com/office/drawing/2014/main" id="{2D46E55E-ED38-432D-7043-BCBCEBE24B44}"/>
              </a:ext>
            </a:extLst>
          </p:cNvPr>
          <p:cNvSpPr txBox="1">
            <a:spLocks noGrp="1"/>
          </p:cNvSpPr>
          <p:nvPr>
            <p:ph type="body" idx="1"/>
          </p:nvPr>
        </p:nvSpPr>
        <p:spPr>
          <a:xfrm>
            <a:off x="748507" y="1242798"/>
            <a:ext cx="2754862" cy="3610800"/>
          </a:xfrm>
          <a:prstGeom prst="rect">
            <a:avLst/>
          </a:prstGeom>
        </p:spPr>
        <p:txBody>
          <a:bodyPr spcFirstLastPara="1" wrap="square" lIns="91425" tIns="91425" rIns="91425" bIns="91425" anchor="t" anchorCtr="0">
            <a:noAutofit/>
          </a:bodyPr>
          <a:lstStyle/>
          <a:p>
            <a:pPr marL="0" indent="0">
              <a:buNone/>
            </a:pPr>
            <a:r>
              <a:rPr lang="en" sz="1800">
                <a:latin typeface="Constantia"/>
              </a:rPr>
              <a:t>Khi </a:t>
            </a:r>
            <a:r>
              <a:rPr lang="en" sz="1800" err="1">
                <a:latin typeface="Constantia"/>
              </a:rPr>
              <a:t>hai</a:t>
            </a:r>
            <a:r>
              <a:rPr lang="en" sz="1800">
                <a:latin typeface="Constantia"/>
              </a:rPr>
              <a:t> </a:t>
            </a:r>
            <a:r>
              <a:rPr lang="en" sz="1800" err="1">
                <a:latin typeface="Constantia"/>
              </a:rPr>
              <a:t>bên</a:t>
            </a:r>
            <a:r>
              <a:rPr lang="en" sz="1800">
                <a:latin typeface="Constantia"/>
              </a:rPr>
              <a:t> </a:t>
            </a:r>
            <a:r>
              <a:rPr lang="en" sz="1800" err="1">
                <a:latin typeface="Constantia"/>
              </a:rPr>
              <a:t>đồng</a:t>
            </a:r>
            <a:r>
              <a:rPr lang="en" sz="1800">
                <a:latin typeface="Constantia"/>
              </a:rPr>
              <a:t> ý </a:t>
            </a:r>
            <a:r>
              <a:rPr lang="en" sz="1800" err="1">
                <a:latin typeface="Constantia"/>
              </a:rPr>
              <a:t>liên</a:t>
            </a:r>
            <a:r>
              <a:rPr lang="en" sz="1800">
                <a:latin typeface="Constantia"/>
              </a:rPr>
              <a:t> </a:t>
            </a:r>
            <a:r>
              <a:rPr lang="en" sz="1800" err="1">
                <a:latin typeface="Constantia"/>
              </a:rPr>
              <a:t>lạc</a:t>
            </a:r>
            <a:r>
              <a:rPr lang="en" sz="1800">
                <a:latin typeface="Constantia"/>
              </a:rPr>
              <a:t>, </a:t>
            </a:r>
            <a:r>
              <a:rPr lang="en" sz="1800" err="1">
                <a:latin typeface="Constantia"/>
              </a:rPr>
              <a:t>tiến</a:t>
            </a:r>
            <a:r>
              <a:rPr lang="en" sz="1800">
                <a:latin typeface="Constantia"/>
              </a:rPr>
              <a:t> </a:t>
            </a:r>
            <a:r>
              <a:rPr lang="en" sz="1800" err="1">
                <a:latin typeface="Constantia"/>
              </a:rPr>
              <a:t>hành</a:t>
            </a:r>
            <a:r>
              <a:rPr lang="en" sz="1800">
                <a:latin typeface="Constantia"/>
              </a:rPr>
              <a:t> </a:t>
            </a:r>
            <a:r>
              <a:rPr lang="en" sz="1800" err="1">
                <a:latin typeface="Constantia"/>
              </a:rPr>
              <a:t>tạo</a:t>
            </a:r>
            <a:r>
              <a:rPr lang="en" sz="1800">
                <a:latin typeface="Constantia"/>
              </a:rPr>
              <a:t> </a:t>
            </a:r>
            <a:r>
              <a:rPr lang="en" sz="1800" err="1">
                <a:latin typeface="Constantia"/>
              </a:rPr>
              <a:t>các</a:t>
            </a:r>
            <a:r>
              <a:rPr lang="en" sz="1800">
                <a:latin typeface="Constantia"/>
              </a:rPr>
              <a:t> </a:t>
            </a:r>
            <a:r>
              <a:rPr lang="en" sz="1800" err="1">
                <a:latin typeface="Constantia"/>
              </a:rPr>
              <a:t>thỏa</a:t>
            </a:r>
            <a:r>
              <a:rPr lang="en" sz="1800">
                <a:latin typeface="Constantia"/>
              </a:rPr>
              <a:t> </a:t>
            </a:r>
            <a:r>
              <a:rPr lang="en" sz="1800" err="1">
                <a:latin typeface="Constantia"/>
              </a:rPr>
              <a:t>thuận</a:t>
            </a:r>
            <a:r>
              <a:rPr lang="en" sz="1800">
                <a:latin typeface="Constantia"/>
              </a:rPr>
              <a:t> </a:t>
            </a:r>
            <a:r>
              <a:rPr lang="en" sz="1800" err="1">
                <a:latin typeface="Constantia"/>
              </a:rPr>
              <a:t>giữa</a:t>
            </a:r>
            <a:r>
              <a:rPr lang="en" sz="1800">
                <a:latin typeface="Constantia"/>
              </a:rPr>
              <a:t> </a:t>
            </a:r>
            <a:r>
              <a:rPr lang="en" sz="1800" err="1">
                <a:latin typeface="Constantia"/>
              </a:rPr>
              <a:t>hai</a:t>
            </a:r>
            <a:r>
              <a:rPr lang="en" sz="1800">
                <a:latin typeface="Constantia"/>
              </a:rPr>
              <a:t> </a:t>
            </a:r>
            <a:r>
              <a:rPr lang="en" sz="1800" err="1">
                <a:latin typeface="Constantia"/>
              </a:rPr>
              <a:t>bên</a:t>
            </a:r>
            <a:endParaRPr lang="en" sz="1800">
              <a:latin typeface="Constantia"/>
            </a:endParaRPr>
          </a:p>
        </p:txBody>
      </p:sp>
      <p:grpSp>
        <p:nvGrpSpPr>
          <p:cNvPr id="3" name="Group 2">
            <a:extLst>
              <a:ext uri="{FF2B5EF4-FFF2-40B4-BE49-F238E27FC236}">
                <a16:creationId xmlns:a16="http://schemas.microsoft.com/office/drawing/2014/main" id="{2B7CEAB3-7074-2225-6A7C-D648AAD2C434}"/>
              </a:ext>
            </a:extLst>
          </p:cNvPr>
          <p:cNvGrpSpPr/>
          <p:nvPr/>
        </p:nvGrpSpPr>
        <p:grpSpPr>
          <a:xfrm>
            <a:off x="3997720" y="385398"/>
            <a:ext cx="1927970" cy="4396359"/>
            <a:chOff x="3004739" y="385398"/>
            <a:chExt cx="1927970" cy="4396359"/>
          </a:xfrm>
        </p:grpSpPr>
        <p:grpSp>
          <p:nvGrpSpPr>
            <p:cNvPr id="11" name="Google Shape;716;p31">
              <a:extLst>
                <a:ext uri="{FF2B5EF4-FFF2-40B4-BE49-F238E27FC236}">
                  <a16:creationId xmlns:a16="http://schemas.microsoft.com/office/drawing/2014/main" id="{7472AA0F-AB68-6475-2E5A-EC8A5DD39C46}"/>
                </a:ext>
              </a:extLst>
            </p:cNvPr>
            <p:cNvGrpSpPr/>
            <p:nvPr/>
          </p:nvGrpSpPr>
          <p:grpSpPr>
            <a:xfrm>
              <a:off x="3004739" y="385398"/>
              <a:ext cx="1927970" cy="4396359"/>
              <a:chOff x="2547150" y="238125"/>
              <a:chExt cx="2525675" cy="5238750"/>
            </a:xfrm>
          </p:grpSpPr>
          <p:sp>
            <p:nvSpPr>
              <p:cNvPr id="12" name="Google Shape;717;p31">
                <a:extLst>
                  <a:ext uri="{FF2B5EF4-FFF2-40B4-BE49-F238E27FC236}">
                    <a16:creationId xmlns:a16="http://schemas.microsoft.com/office/drawing/2014/main" id="{B13C06E4-4DE4-0DFF-A5E0-97B39E8D5C75}"/>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18;p31">
                <a:extLst>
                  <a:ext uri="{FF2B5EF4-FFF2-40B4-BE49-F238E27FC236}">
                    <a16:creationId xmlns:a16="http://schemas.microsoft.com/office/drawing/2014/main" id="{AF831FD2-94C6-913F-8811-CE4A91C2B550}"/>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19;p31">
                <a:extLst>
                  <a:ext uri="{FF2B5EF4-FFF2-40B4-BE49-F238E27FC236}">
                    <a16:creationId xmlns:a16="http://schemas.microsoft.com/office/drawing/2014/main" id="{5BA0204E-5DEC-43BB-F07B-83513A8FBF10}"/>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20;p31">
                <a:extLst>
                  <a:ext uri="{FF2B5EF4-FFF2-40B4-BE49-F238E27FC236}">
                    <a16:creationId xmlns:a16="http://schemas.microsoft.com/office/drawing/2014/main" id="{A5800495-1739-607D-4C1A-EB58A33EA93A}"/>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Hình ảnh 3">
              <a:extLst>
                <a:ext uri="{FF2B5EF4-FFF2-40B4-BE49-F238E27FC236}">
                  <a16:creationId xmlns:a16="http://schemas.microsoft.com/office/drawing/2014/main" id="{F887A53D-5D33-4EF3-9DDB-9770A5BC2C4F}"/>
                </a:ext>
              </a:extLst>
            </p:cNvPr>
            <p:cNvPicPr>
              <a:picLocks noChangeAspect="1"/>
            </p:cNvPicPr>
            <p:nvPr/>
          </p:nvPicPr>
          <p:blipFill>
            <a:blip r:embed="rId3"/>
            <a:stretch>
              <a:fillRect/>
            </a:stretch>
          </p:blipFill>
          <p:spPr>
            <a:xfrm>
              <a:off x="3057897" y="784776"/>
              <a:ext cx="1827429" cy="3594459"/>
            </a:xfrm>
            <a:prstGeom prst="rect">
              <a:avLst/>
            </a:prstGeom>
          </p:spPr>
        </p:pic>
      </p:grpSp>
      <p:grpSp>
        <p:nvGrpSpPr>
          <p:cNvPr id="2" name="Group 1">
            <a:extLst>
              <a:ext uri="{FF2B5EF4-FFF2-40B4-BE49-F238E27FC236}">
                <a16:creationId xmlns:a16="http://schemas.microsoft.com/office/drawing/2014/main" id="{1B1BA1FE-11EF-7571-0777-544C8A35E7BA}"/>
              </a:ext>
            </a:extLst>
          </p:cNvPr>
          <p:cNvGrpSpPr/>
          <p:nvPr/>
        </p:nvGrpSpPr>
        <p:grpSpPr>
          <a:xfrm>
            <a:off x="6253312" y="387859"/>
            <a:ext cx="1927970" cy="4396359"/>
            <a:chOff x="5353200" y="373572"/>
            <a:chExt cx="1927970" cy="4396359"/>
          </a:xfrm>
        </p:grpSpPr>
        <p:grpSp>
          <p:nvGrpSpPr>
            <p:cNvPr id="716" name="Google Shape;716;p31"/>
            <p:cNvGrpSpPr/>
            <p:nvPr/>
          </p:nvGrpSpPr>
          <p:grpSpPr>
            <a:xfrm>
              <a:off x="5353200" y="373572"/>
              <a:ext cx="1927970" cy="4396359"/>
              <a:chOff x="2547150" y="238125"/>
              <a:chExt cx="2525675" cy="5238750"/>
            </a:xfrm>
          </p:grpSpPr>
          <p:sp>
            <p:nvSpPr>
              <p:cNvPr id="717" name="Google Shape;717;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Hình ảnh 6">
              <a:extLst>
                <a:ext uri="{FF2B5EF4-FFF2-40B4-BE49-F238E27FC236}">
                  <a16:creationId xmlns:a16="http://schemas.microsoft.com/office/drawing/2014/main" id="{27D55B23-98EF-BD3F-B339-9207F358AD3A}"/>
                </a:ext>
              </a:extLst>
            </p:cNvPr>
            <p:cNvPicPr>
              <a:picLocks noChangeAspect="1"/>
            </p:cNvPicPr>
            <p:nvPr/>
          </p:nvPicPr>
          <p:blipFill>
            <a:blip r:embed="rId4"/>
            <a:stretch>
              <a:fillRect/>
            </a:stretch>
          </p:blipFill>
          <p:spPr>
            <a:xfrm>
              <a:off x="5411710" y="774520"/>
              <a:ext cx="1809517" cy="3594459"/>
            </a:xfrm>
            <a:prstGeom prst="rect">
              <a:avLst/>
            </a:prstGeom>
          </p:spPr>
        </p:pic>
      </p:grpSp>
    </p:spTree>
    <p:extLst>
      <p:ext uri="{BB962C8B-B14F-4D97-AF65-F5344CB8AC3E}">
        <p14:creationId xmlns:p14="http://schemas.microsoft.com/office/powerpoint/2010/main" val="2823021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31"/>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b="1" err="1">
                <a:latin typeface="Constantia"/>
              </a:rPr>
              <a:t>Kết</a:t>
            </a:r>
            <a:r>
              <a:rPr lang="en-US" sz="3200" b="1">
                <a:latin typeface="Constantia"/>
              </a:rPr>
              <a:t> </a:t>
            </a:r>
            <a:r>
              <a:rPr lang="en-US" sz="3200" b="1" err="1">
                <a:latin typeface="Constantia"/>
              </a:rPr>
              <a:t>nối</a:t>
            </a:r>
            <a:r>
              <a:rPr lang="en-US" sz="3200" b="1">
                <a:latin typeface="Constantia"/>
              </a:rPr>
              <a:t> </a:t>
            </a:r>
            <a:r>
              <a:rPr lang="en-US" sz="3200" b="1" err="1">
                <a:latin typeface="Constantia"/>
              </a:rPr>
              <a:t>thành</a:t>
            </a:r>
            <a:r>
              <a:rPr lang="en-US" sz="3200" b="1">
                <a:latin typeface="Constantia"/>
              </a:rPr>
              <a:t> </a:t>
            </a:r>
            <a:r>
              <a:rPr lang="en-US" sz="3200" b="1" err="1">
                <a:latin typeface="Constantia"/>
              </a:rPr>
              <a:t>công</a:t>
            </a:r>
          </a:p>
        </p:txBody>
      </p:sp>
      <p:sp>
        <p:nvSpPr>
          <p:cNvPr id="715" name="Google Shape;715;p31"/>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28</a:t>
            </a:fld>
            <a:endParaRPr/>
          </a:p>
        </p:txBody>
      </p:sp>
      <p:grpSp>
        <p:nvGrpSpPr>
          <p:cNvPr id="716" name="Google Shape;716;p31"/>
          <p:cNvGrpSpPr/>
          <p:nvPr/>
        </p:nvGrpSpPr>
        <p:grpSpPr>
          <a:xfrm>
            <a:off x="4960355" y="373570"/>
            <a:ext cx="1927970" cy="4396359"/>
            <a:chOff x="2547150" y="238125"/>
            <a:chExt cx="2525675" cy="5238750"/>
          </a:xfrm>
        </p:grpSpPr>
        <p:sp>
          <p:nvSpPr>
            <p:cNvPr id="717" name="Google Shape;717;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Hình ảnh 5">
            <a:extLst>
              <a:ext uri="{FF2B5EF4-FFF2-40B4-BE49-F238E27FC236}">
                <a16:creationId xmlns:a16="http://schemas.microsoft.com/office/drawing/2014/main" id="{A6D7AE46-8DAE-43EA-789A-774167AA9C1E}"/>
              </a:ext>
            </a:extLst>
          </p:cNvPr>
          <p:cNvPicPr>
            <a:picLocks noChangeAspect="1"/>
          </p:cNvPicPr>
          <p:nvPr/>
        </p:nvPicPr>
        <p:blipFill>
          <a:blip r:embed="rId4"/>
          <a:stretch>
            <a:fillRect/>
          </a:stretch>
        </p:blipFill>
        <p:spPr>
          <a:xfrm>
            <a:off x="5018108" y="777668"/>
            <a:ext cx="1811117" cy="3589739"/>
          </a:xfrm>
          <a:prstGeom prst="rect">
            <a:avLst/>
          </a:prstGeom>
        </p:spPr>
      </p:pic>
      <p:sp>
        <p:nvSpPr>
          <p:cNvPr id="2" name="Google Shape;740;p33">
            <a:extLst>
              <a:ext uri="{FF2B5EF4-FFF2-40B4-BE49-F238E27FC236}">
                <a16:creationId xmlns:a16="http://schemas.microsoft.com/office/drawing/2014/main" id="{A1C7D168-D7AA-1A1A-7A1F-98B4283F23F1}"/>
              </a:ext>
            </a:extLst>
          </p:cNvPr>
          <p:cNvSpPr txBox="1">
            <a:spLocks noGrp="1"/>
          </p:cNvSpPr>
          <p:nvPr>
            <p:ph type="body" idx="1"/>
          </p:nvPr>
        </p:nvSpPr>
        <p:spPr>
          <a:xfrm>
            <a:off x="748506" y="1242798"/>
            <a:ext cx="3080543" cy="3610800"/>
          </a:xfrm>
          <a:prstGeom prst="rect">
            <a:avLst/>
          </a:prstGeom>
        </p:spPr>
        <p:txBody>
          <a:bodyPr spcFirstLastPara="1" wrap="square" lIns="91425" tIns="91425" rIns="91425" bIns="91425" anchor="t" anchorCtr="0">
            <a:noAutofit/>
          </a:bodyPr>
          <a:lstStyle/>
          <a:p>
            <a:pPr marL="0" indent="0">
              <a:buNone/>
            </a:pPr>
            <a:r>
              <a:rPr lang="en" sz="1800">
                <a:latin typeface="Constantia"/>
              </a:rPr>
              <a:t>Khi hai bên thỏa thuận thành công, ứng dụng sẽ hiện thông tin liên lạc cho cả hai cùng thấy để họ tự liên lạc với nhau.</a:t>
            </a:r>
          </a:p>
        </p:txBody>
      </p:sp>
    </p:spTree>
    <p:extLst>
      <p:ext uri="{BB962C8B-B14F-4D97-AF65-F5344CB8AC3E}">
        <p14:creationId xmlns:p14="http://schemas.microsoft.com/office/powerpoint/2010/main" val="3695504897"/>
      </p:ext>
    </p:extLst>
  </p:cSld>
  <p:clrMapOvr>
    <a:masterClrMapping/>
  </p:clrMapOvr>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31"/>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3200" b="1" err="1">
                <a:latin typeface="Constantia"/>
              </a:rPr>
              <a:t>Đánh</a:t>
            </a:r>
            <a:r>
              <a:rPr lang="vi-VN" sz="3200" b="1">
                <a:latin typeface="Constantia"/>
              </a:rPr>
              <a:t> </a:t>
            </a:r>
            <a:r>
              <a:rPr lang="vi-VN" sz="3200" b="1" err="1">
                <a:latin typeface="Constantia"/>
              </a:rPr>
              <a:t>giá</a:t>
            </a:r>
          </a:p>
        </p:txBody>
      </p:sp>
      <p:sp>
        <p:nvSpPr>
          <p:cNvPr id="715" name="Google Shape;715;p31"/>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29</a:t>
            </a:fld>
            <a:endParaRPr/>
          </a:p>
        </p:txBody>
      </p:sp>
      <p:sp>
        <p:nvSpPr>
          <p:cNvPr id="17" name="Google Shape;740;p33">
            <a:extLst>
              <a:ext uri="{FF2B5EF4-FFF2-40B4-BE49-F238E27FC236}">
                <a16:creationId xmlns:a16="http://schemas.microsoft.com/office/drawing/2014/main" id="{2D46E55E-ED38-432D-7043-BCBCEBE24B44}"/>
              </a:ext>
            </a:extLst>
          </p:cNvPr>
          <p:cNvSpPr txBox="1">
            <a:spLocks noGrp="1"/>
          </p:cNvSpPr>
          <p:nvPr>
            <p:ph type="body" idx="1"/>
          </p:nvPr>
        </p:nvSpPr>
        <p:spPr>
          <a:xfrm>
            <a:off x="748951" y="1174466"/>
            <a:ext cx="2838279" cy="3610800"/>
          </a:xfrm>
          <a:prstGeom prst="rect">
            <a:avLst/>
          </a:prstGeom>
        </p:spPr>
        <p:txBody>
          <a:bodyPr spcFirstLastPara="1" wrap="square" lIns="91425" tIns="91425" rIns="91425" bIns="91425" anchor="t" anchorCtr="0">
            <a:noAutofit/>
          </a:bodyPr>
          <a:lstStyle/>
          <a:p>
            <a:pPr marL="0" indent="0">
              <a:buNone/>
            </a:pPr>
            <a:r>
              <a:rPr lang="en" sz="1800" err="1">
                <a:latin typeface="Constantia"/>
              </a:rPr>
              <a:t>Đánh</a:t>
            </a:r>
            <a:r>
              <a:rPr lang="en" sz="1800">
                <a:latin typeface="Constantia"/>
              </a:rPr>
              <a:t> </a:t>
            </a:r>
            <a:r>
              <a:rPr lang="en" sz="1800" err="1">
                <a:latin typeface="Constantia"/>
              </a:rPr>
              <a:t>giá</a:t>
            </a:r>
            <a:r>
              <a:rPr lang="en" sz="1800">
                <a:latin typeface="Constantia"/>
              </a:rPr>
              <a:t> </a:t>
            </a:r>
            <a:r>
              <a:rPr lang="en" sz="1800" err="1">
                <a:latin typeface="Constantia"/>
              </a:rPr>
              <a:t>người</a:t>
            </a:r>
            <a:r>
              <a:rPr lang="en" sz="1800">
                <a:latin typeface="Constantia"/>
              </a:rPr>
              <a:t> </a:t>
            </a:r>
            <a:r>
              <a:rPr lang="en" sz="1800" err="1">
                <a:latin typeface="Constantia"/>
              </a:rPr>
              <a:t>dùng</a:t>
            </a:r>
            <a:r>
              <a:rPr lang="en" sz="1800">
                <a:latin typeface="Constantia"/>
              </a:rPr>
              <a:t>:</a:t>
            </a:r>
          </a:p>
          <a:p>
            <a:pPr marL="342900" indent="-342900">
              <a:buFont typeface="+mj-lt"/>
              <a:buAutoNum type="arabicPeriod"/>
            </a:pPr>
            <a:r>
              <a:rPr lang="en" sz="1800" err="1">
                <a:latin typeface="Constantia"/>
              </a:rPr>
              <a:t>Chức</a:t>
            </a:r>
            <a:r>
              <a:rPr lang="en" sz="1800">
                <a:latin typeface="Constantia"/>
              </a:rPr>
              <a:t> </a:t>
            </a:r>
            <a:r>
              <a:rPr lang="en" sz="1800" err="1">
                <a:latin typeface="Constantia"/>
              </a:rPr>
              <a:t>năng</a:t>
            </a:r>
            <a:r>
              <a:rPr lang="en" sz="1800">
                <a:latin typeface="Constantia"/>
              </a:rPr>
              <a:t> </a:t>
            </a:r>
            <a:r>
              <a:rPr lang="en" sz="1800" err="1">
                <a:latin typeface="Constantia"/>
              </a:rPr>
              <a:t>đánh</a:t>
            </a:r>
            <a:r>
              <a:rPr lang="en" sz="1800">
                <a:latin typeface="Constantia"/>
              </a:rPr>
              <a:t> </a:t>
            </a:r>
            <a:r>
              <a:rPr lang="en" sz="1800" err="1">
                <a:latin typeface="Constantia"/>
              </a:rPr>
              <a:t>giá</a:t>
            </a:r>
            <a:r>
              <a:rPr lang="en" sz="1800">
                <a:latin typeface="Constantia"/>
              </a:rPr>
              <a:t> </a:t>
            </a:r>
            <a:r>
              <a:rPr lang="en" sz="1800" err="1">
                <a:latin typeface="Constantia"/>
              </a:rPr>
              <a:t>và</a:t>
            </a:r>
            <a:r>
              <a:rPr lang="en" sz="1800">
                <a:latin typeface="Constantia"/>
              </a:rPr>
              <a:t> </a:t>
            </a:r>
            <a:r>
              <a:rPr lang="en" sz="1800" err="1">
                <a:latin typeface="Constantia"/>
              </a:rPr>
              <a:t>hiển</a:t>
            </a:r>
            <a:r>
              <a:rPr lang="en" sz="1800">
                <a:latin typeface="Constantia"/>
              </a:rPr>
              <a:t> </a:t>
            </a:r>
            <a:r>
              <a:rPr lang="en" sz="1800" err="1">
                <a:latin typeface="Constantia"/>
              </a:rPr>
              <a:t>thị</a:t>
            </a:r>
            <a:r>
              <a:rPr lang="en" sz="1800">
                <a:latin typeface="Constantia"/>
              </a:rPr>
              <a:t> </a:t>
            </a:r>
            <a:r>
              <a:rPr lang="en" sz="1800" err="1">
                <a:latin typeface="Constantia"/>
              </a:rPr>
              <a:t>đánh</a:t>
            </a:r>
            <a:r>
              <a:rPr lang="en" sz="1800">
                <a:latin typeface="Constantia"/>
              </a:rPr>
              <a:t> </a:t>
            </a:r>
            <a:r>
              <a:rPr lang="en" sz="1800" err="1">
                <a:latin typeface="Constantia"/>
              </a:rPr>
              <a:t>giá</a:t>
            </a:r>
            <a:r>
              <a:rPr lang="en" sz="1800">
                <a:latin typeface="Constantia"/>
              </a:rPr>
              <a:t> </a:t>
            </a:r>
            <a:r>
              <a:rPr lang="en" sz="1800" err="1">
                <a:latin typeface="Constantia"/>
              </a:rPr>
              <a:t>giúp</a:t>
            </a:r>
            <a:r>
              <a:rPr lang="en" sz="1800">
                <a:latin typeface="Constantia"/>
              </a:rPr>
              <a:t> </a:t>
            </a:r>
            <a:r>
              <a:rPr lang="en" sz="1800" err="1">
                <a:latin typeface="Constantia"/>
              </a:rPr>
              <a:t>người</a:t>
            </a:r>
            <a:r>
              <a:rPr lang="en" sz="1800">
                <a:latin typeface="Constantia"/>
              </a:rPr>
              <a:t> </a:t>
            </a:r>
            <a:r>
              <a:rPr lang="en" sz="1800" err="1">
                <a:latin typeface="Constantia"/>
              </a:rPr>
              <a:t>dùng</a:t>
            </a:r>
            <a:r>
              <a:rPr lang="en" sz="1800">
                <a:latin typeface="Constantia"/>
              </a:rPr>
              <a:t> </a:t>
            </a:r>
            <a:r>
              <a:rPr lang="en" sz="1800" err="1">
                <a:latin typeface="Constantia"/>
              </a:rPr>
              <a:t>khách</a:t>
            </a:r>
            <a:r>
              <a:rPr lang="en" sz="1800">
                <a:latin typeface="Constantia"/>
              </a:rPr>
              <a:t> </a:t>
            </a:r>
            <a:r>
              <a:rPr lang="en" sz="1800" err="1">
                <a:latin typeface="Constantia"/>
              </a:rPr>
              <a:t>quan</a:t>
            </a:r>
            <a:r>
              <a:rPr lang="en" sz="1800">
                <a:latin typeface="Constantia"/>
              </a:rPr>
              <a:t> </a:t>
            </a:r>
            <a:r>
              <a:rPr lang="en" sz="1800" err="1">
                <a:latin typeface="Constantia"/>
              </a:rPr>
              <a:t>hơn</a:t>
            </a:r>
            <a:r>
              <a:rPr lang="en" sz="1800">
                <a:latin typeface="Constantia"/>
              </a:rPr>
              <a:t> </a:t>
            </a:r>
            <a:r>
              <a:rPr lang="en" sz="1800" err="1">
                <a:latin typeface="Constantia"/>
              </a:rPr>
              <a:t>trong</a:t>
            </a:r>
            <a:r>
              <a:rPr lang="en" sz="1800">
                <a:latin typeface="Constantia"/>
              </a:rPr>
              <a:t> </a:t>
            </a:r>
            <a:r>
              <a:rPr lang="en" sz="1800" err="1">
                <a:latin typeface="Constantia"/>
              </a:rPr>
              <a:t>việc</a:t>
            </a:r>
            <a:r>
              <a:rPr lang="en" sz="1800">
                <a:latin typeface="Constantia"/>
              </a:rPr>
              <a:t> </a:t>
            </a:r>
            <a:r>
              <a:rPr lang="en" sz="1800" err="1">
                <a:latin typeface="Constantia"/>
              </a:rPr>
              <a:t>lựa</a:t>
            </a:r>
            <a:r>
              <a:rPr lang="en" sz="1800">
                <a:latin typeface="Constantia"/>
              </a:rPr>
              <a:t> </a:t>
            </a:r>
            <a:r>
              <a:rPr lang="en" sz="1800" err="1">
                <a:latin typeface="Constantia"/>
              </a:rPr>
              <a:t>chọn</a:t>
            </a:r>
            <a:r>
              <a:rPr lang="en" sz="1800">
                <a:latin typeface="Constantia"/>
              </a:rPr>
              <a:t> </a:t>
            </a:r>
            <a:r>
              <a:rPr lang="en" sz="1800" err="1">
                <a:latin typeface="Constantia"/>
              </a:rPr>
              <a:t>gia</a:t>
            </a:r>
            <a:r>
              <a:rPr lang="en" sz="1800">
                <a:latin typeface="Constantia"/>
              </a:rPr>
              <a:t> </a:t>
            </a:r>
            <a:r>
              <a:rPr lang="en" sz="1800" err="1">
                <a:latin typeface="Constantia"/>
              </a:rPr>
              <a:t>sư</a:t>
            </a:r>
            <a:r>
              <a:rPr lang="en" sz="1800">
                <a:latin typeface="Constantia"/>
              </a:rPr>
              <a:t> hay </a:t>
            </a:r>
            <a:r>
              <a:rPr lang="en" sz="1800" err="1">
                <a:latin typeface="Constantia"/>
              </a:rPr>
              <a:t>lớp</a:t>
            </a:r>
            <a:r>
              <a:rPr lang="en" sz="1800">
                <a:latin typeface="Constantia"/>
              </a:rPr>
              <a:t> </a:t>
            </a:r>
            <a:r>
              <a:rPr lang="en" sz="1800" err="1">
                <a:latin typeface="Constantia"/>
              </a:rPr>
              <a:t>học</a:t>
            </a:r>
            <a:r>
              <a:rPr lang="en" sz="1800">
                <a:latin typeface="Constantia"/>
              </a:rPr>
              <a:t>.</a:t>
            </a:r>
          </a:p>
          <a:p>
            <a:pPr marL="342900" indent="-342900">
              <a:buFont typeface="+mj-lt"/>
              <a:buAutoNum type="arabicPeriod"/>
            </a:pPr>
            <a:r>
              <a:rPr lang="en" sz="1800" err="1">
                <a:latin typeface="Constantia"/>
              </a:rPr>
              <a:t>Chỉ</a:t>
            </a:r>
            <a:r>
              <a:rPr lang="en" sz="1800">
                <a:latin typeface="Constantia"/>
              </a:rPr>
              <a:t> </a:t>
            </a:r>
            <a:r>
              <a:rPr lang="en" sz="1800" err="1">
                <a:latin typeface="Constantia"/>
              </a:rPr>
              <a:t>những</a:t>
            </a:r>
            <a:r>
              <a:rPr lang="en" sz="1800">
                <a:latin typeface="Constantia"/>
              </a:rPr>
              <a:t> </a:t>
            </a:r>
            <a:r>
              <a:rPr lang="en" sz="1800" err="1">
                <a:latin typeface="Constantia"/>
              </a:rPr>
              <a:t>người</a:t>
            </a:r>
            <a:r>
              <a:rPr lang="en" sz="1800">
                <a:latin typeface="Constantia"/>
              </a:rPr>
              <a:t> </a:t>
            </a:r>
            <a:r>
              <a:rPr lang="en" sz="1800" err="1">
                <a:latin typeface="Constantia"/>
              </a:rPr>
              <a:t>trong</a:t>
            </a:r>
            <a:r>
              <a:rPr lang="en" sz="1800">
                <a:latin typeface="Constantia"/>
              </a:rPr>
              <a:t> </a:t>
            </a:r>
            <a:r>
              <a:rPr lang="en" sz="1800" err="1">
                <a:latin typeface="Constantia"/>
              </a:rPr>
              <a:t>lớp</a:t>
            </a:r>
            <a:r>
              <a:rPr lang="en" sz="1800">
                <a:latin typeface="Constantia"/>
              </a:rPr>
              <a:t> </a:t>
            </a:r>
            <a:r>
              <a:rPr lang="en" sz="1800" err="1">
                <a:latin typeface="Constantia"/>
              </a:rPr>
              <a:t>học</a:t>
            </a:r>
            <a:r>
              <a:rPr lang="en" sz="1800">
                <a:latin typeface="Constantia"/>
              </a:rPr>
              <a:t> </a:t>
            </a:r>
            <a:r>
              <a:rPr lang="en" sz="1800" err="1">
                <a:latin typeface="Constantia"/>
              </a:rPr>
              <a:t>mới</a:t>
            </a:r>
            <a:r>
              <a:rPr lang="en" sz="1800">
                <a:latin typeface="Constantia"/>
              </a:rPr>
              <a:t> </a:t>
            </a:r>
            <a:r>
              <a:rPr lang="en" sz="1800" err="1">
                <a:latin typeface="Constantia"/>
              </a:rPr>
              <a:t>được</a:t>
            </a:r>
            <a:r>
              <a:rPr lang="en" sz="1800">
                <a:latin typeface="Constantia"/>
              </a:rPr>
              <a:t> </a:t>
            </a:r>
            <a:r>
              <a:rPr lang="en" sz="1800" err="1">
                <a:latin typeface="Constantia"/>
              </a:rPr>
              <a:t>đánh</a:t>
            </a:r>
            <a:r>
              <a:rPr lang="en" sz="1800">
                <a:latin typeface="Constantia"/>
              </a:rPr>
              <a:t> </a:t>
            </a:r>
            <a:r>
              <a:rPr lang="en" sz="1800" err="1">
                <a:latin typeface="Constantia"/>
              </a:rPr>
              <a:t>giá</a:t>
            </a:r>
            <a:r>
              <a:rPr lang="en" sz="1800">
                <a:latin typeface="Constantia"/>
              </a:rPr>
              <a:t> </a:t>
            </a:r>
            <a:r>
              <a:rPr lang="en" sz="1800" err="1">
                <a:latin typeface="Constantia"/>
              </a:rPr>
              <a:t>lẫn</a:t>
            </a:r>
            <a:r>
              <a:rPr lang="en" sz="1800">
                <a:latin typeface="Constantia"/>
              </a:rPr>
              <a:t> </a:t>
            </a:r>
            <a:r>
              <a:rPr lang="en" sz="1800" err="1">
                <a:latin typeface="Constantia"/>
              </a:rPr>
              <a:t>nhau</a:t>
            </a:r>
            <a:r>
              <a:rPr lang="en" sz="1800">
                <a:latin typeface="Constantia"/>
              </a:rPr>
              <a:t>.</a:t>
            </a:r>
          </a:p>
        </p:txBody>
      </p:sp>
      <p:grpSp>
        <p:nvGrpSpPr>
          <p:cNvPr id="4" name="Group 3">
            <a:extLst>
              <a:ext uri="{FF2B5EF4-FFF2-40B4-BE49-F238E27FC236}">
                <a16:creationId xmlns:a16="http://schemas.microsoft.com/office/drawing/2014/main" id="{B462F2F8-2CD8-502D-B9B1-CBE86BE13AE4}"/>
              </a:ext>
            </a:extLst>
          </p:cNvPr>
          <p:cNvGrpSpPr/>
          <p:nvPr/>
        </p:nvGrpSpPr>
        <p:grpSpPr>
          <a:xfrm>
            <a:off x="4073196" y="385398"/>
            <a:ext cx="1927970" cy="4396359"/>
            <a:chOff x="3004739" y="385398"/>
            <a:chExt cx="1927970" cy="4396359"/>
          </a:xfrm>
        </p:grpSpPr>
        <p:grpSp>
          <p:nvGrpSpPr>
            <p:cNvPr id="11" name="Google Shape;716;p31">
              <a:extLst>
                <a:ext uri="{FF2B5EF4-FFF2-40B4-BE49-F238E27FC236}">
                  <a16:creationId xmlns:a16="http://schemas.microsoft.com/office/drawing/2014/main" id="{7472AA0F-AB68-6475-2E5A-EC8A5DD39C46}"/>
                </a:ext>
              </a:extLst>
            </p:cNvPr>
            <p:cNvGrpSpPr/>
            <p:nvPr/>
          </p:nvGrpSpPr>
          <p:grpSpPr>
            <a:xfrm>
              <a:off x="3004739" y="385398"/>
              <a:ext cx="1927970" cy="4396359"/>
              <a:chOff x="2547150" y="238125"/>
              <a:chExt cx="2525675" cy="5238750"/>
            </a:xfrm>
          </p:grpSpPr>
          <p:sp>
            <p:nvSpPr>
              <p:cNvPr id="12" name="Google Shape;717;p31">
                <a:extLst>
                  <a:ext uri="{FF2B5EF4-FFF2-40B4-BE49-F238E27FC236}">
                    <a16:creationId xmlns:a16="http://schemas.microsoft.com/office/drawing/2014/main" id="{B13C06E4-4DE4-0DFF-A5E0-97B39E8D5C75}"/>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18;p31">
                <a:extLst>
                  <a:ext uri="{FF2B5EF4-FFF2-40B4-BE49-F238E27FC236}">
                    <a16:creationId xmlns:a16="http://schemas.microsoft.com/office/drawing/2014/main" id="{AF831FD2-94C6-913F-8811-CE4A91C2B550}"/>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19;p31">
                <a:extLst>
                  <a:ext uri="{FF2B5EF4-FFF2-40B4-BE49-F238E27FC236}">
                    <a16:creationId xmlns:a16="http://schemas.microsoft.com/office/drawing/2014/main" id="{5BA0204E-5DEC-43BB-F07B-83513A8FBF10}"/>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20;p31">
                <a:extLst>
                  <a:ext uri="{FF2B5EF4-FFF2-40B4-BE49-F238E27FC236}">
                    <a16:creationId xmlns:a16="http://schemas.microsoft.com/office/drawing/2014/main" id="{A5800495-1739-607D-4C1A-EB58A33EA93A}"/>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Hình ảnh 2">
              <a:extLst>
                <a:ext uri="{FF2B5EF4-FFF2-40B4-BE49-F238E27FC236}">
                  <a16:creationId xmlns:a16="http://schemas.microsoft.com/office/drawing/2014/main" id="{A51AE65E-17A1-3034-74C3-55B1981FA962}"/>
                </a:ext>
              </a:extLst>
            </p:cNvPr>
            <p:cNvPicPr>
              <a:picLocks noChangeAspect="1"/>
            </p:cNvPicPr>
            <p:nvPr/>
          </p:nvPicPr>
          <p:blipFill>
            <a:blip r:embed="rId4"/>
            <a:stretch>
              <a:fillRect/>
            </a:stretch>
          </p:blipFill>
          <p:spPr>
            <a:xfrm>
              <a:off x="3049714" y="794537"/>
              <a:ext cx="1829218" cy="3584697"/>
            </a:xfrm>
            <a:prstGeom prst="rect">
              <a:avLst/>
            </a:prstGeom>
          </p:spPr>
        </p:pic>
      </p:grpSp>
      <p:grpSp>
        <p:nvGrpSpPr>
          <p:cNvPr id="2" name="Group 1">
            <a:extLst>
              <a:ext uri="{FF2B5EF4-FFF2-40B4-BE49-F238E27FC236}">
                <a16:creationId xmlns:a16="http://schemas.microsoft.com/office/drawing/2014/main" id="{29D507FF-D5C7-A710-5FC9-766FB881C8A1}"/>
              </a:ext>
            </a:extLst>
          </p:cNvPr>
          <p:cNvGrpSpPr/>
          <p:nvPr/>
        </p:nvGrpSpPr>
        <p:grpSpPr>
          <a:xfrm>
            <a:off x="6235298" y="385996"/>
            <a:ext cx="1927970" cy="4396359"/>
            <a:chOff x="5353200" y="373572"/>
            <a:chExt cx="1927970" cy="4396359"/>
          </a:xfrm>
        </p:grpSpPr>
        <p:grpSp>
          <p:nvGrpSpPr>
            <p:cNvPr id="716" name="Google Shape;716;p31"/>
            <p:cNvGrpSpPr/>
            <p:nvPr/>
          </p:nvGrpSpPr>
          <p:grpSpPr>
            <a:xfrm>
              <a:off x="5353200" y="373572"/>
              <a:ext cx="1927970" cy="4396359"/>
              <a:chOff x="2547150" y="238125"/>
              <a:chExt cx="2525675" cy="5238750"/>
            </a:xfrm>
          </p:grpSpPr>
          <p:sp>
            <p:nvSpPr>
              <p:cNvPr id="717" name="Google Shape;717;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Hình ảnh 5">
              <a:extLst>
                <a:ext uri="{FF2B5EF4-FFF2-40B4-BE49-F238E27FC236}">
                  <a16:creationId xmlns:a16="http://schemas.microsoft.com/office/drawing/2014/main" id="{D94A643F-9AE7-6B85-CCB1-0C1EEC700293}"/>
                </a:ext>
              </a:extLst>
            </p:cNvPr>
            <p:cNvPicPr>
              <a:picLocks noChangeAspect="1"/>
            </p:cNvPicPr>
            <p:nvPr/>
          </p:nvPicPr>
          <p:blipFill>
            <a:blip r:embed="rId5"/>
            <a:stretch>
              <a:fillRect/>
            </a:stretch>
          </p:blipFill>
          <p:spPr>
            <a:xfrm>
              <a:off x="5422638" y="783667"/>
              <a:ext cx="1810732" cy="3583742"/>
            </a:xfrm>
            <a:prstGeom prst="rect">
              <a:avLst/>
            </a:prstGeom>
          </p:spPr>
        </p:pic>
      </p:grpSp>
    </p:spTree>
    <p:extLst>
      <p:ext uri="{BB962C8B-B14F-4D97-AF65-F5344CB8AC3E}">
        <p14:creationId xmlns:p14="http://schemas.microsoft.com/office/powerpoint/2010/main" val="145878912"/>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18"/>
          <p:cNvSpPr txBox="1">
            <a:spLocks noGrp="1"/>
          </p:cNvSpPr>
          <p:nvPr>
            <p:ph type="ctrTitle" idx="4294967295"/>
          </p:nvPr>
        </p:nvSpPr>
        <p:spPr>
          <a:xfrm>
            <a:off x="679588" y="2286499"/>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000" b="1">
                <a:solidFill>
                  <a:srgbClr val="00B050"/>
                </a:solidFill>
                <a:latin typeface="Constantia"/>
              </a:rPr>
              <a:t>SEEKER</a:t>
            </a:r>
          </a:p>
        </p:txBody>
      </p:sp>
      <p:sp>
        <p:nvSpPr>
          <p:cNvPr id="567" name="Google Shape;567;p18"/>
          <p:cNvSpPr txBox="1">
            <a:spLocks noGrp="1"/>
          </p:cNvSpPr>
          <p:nvPr>
            <p:ph type="subTitle" idx="4294967295"/>
          </p:nvPr>
        </p:nvSpPr>
        <p:spPr>
          <a:xfrm>
            <a:off x="1842993" y="3448822"/>
            <a:ext cx="5457913" cy="784800"/>
          </a:xfrm>
          <a:prstGeom prst="rect">
            <a:avLst/>
          </a:prstGeom>
        </p:spPr>
        <p:txBody>
          <a:bodyPr spcFirstLastPara="1" wrap="square" lIns="91425" tIns="91425" rIns="91425" bIns="91425" anchor="t" anchorCtr="0">
            <a:noAutofit/>
          </a:bodyPr>
          <a:lstStyle/>
          <a:p>
            <a:pPr marL="0" indent="0" algn="ctr">
              <a:buNone/>
            </a:pPr>
            <a:r>
              <a:rPr lang="en" sz="2000" err="1">
                <a:latin typeface="Constantia"/>
              </a:rPr>
              <a:t>Ứng</a:t>
            </a:r>
            <a:r>
              <a:rPr lang="en" sz="2000">
                <a:latin typeface="Constantia"/>
              </a:rPr>
              <a:t> </a:t>
            </a:r>
            <a:r>
              <a:rPr lang="en" sz="2000" err="1">
                <a:latin typeface="Constantia"/>
              </a:rPr>
              <a:t>dụng</a:t>
            </a:r>
            <a:r>
              <a:rPr lang="en" sz="2000">
                <a:latin typeface="Constantia"/>
              </a:rPr>
              <a:t> </a:t>
            </a:r>
            <a:r>
              <a:rPr lang="en" sz="2000" err="1">
                <a:latin typeface="Constantia"/>
              </a:rPr>
              <a:t>kết</a:t>
            </a:r>
            <a:r>
              <a:rPr lang="en" sz="2000">
                <a:latin typeface="Constantia"/>
              </a:rPr>
              <a:t> </a:t>
            </a:r>
            <a:r>
              <a:rPr lang="en" sz="2000" err="1">
                <a:latin typeface="Constantia"/>
              </a:rPr>
              <a:t>nối</a:t>
            </a:r>
            <a:r>
              <a:rPr lang="en" sz="2000">
                <a:latin typeface="Constantia"/>
              </a:rPr>
              <a:t>, </a:t>
            </a:r>
            <a:r>
              <a:rPr lang="en" sz="2000" err="1">
                <a:latin typeface="Constantia"/>
              </a:rPr>
              <a:t>hỗ</a:t>
            </a:r>
            <a:r>
              <a:rPr lang="en" sz="2000">
                <a:latin typeface="Constantia"/>
              </a:rPr>
              <a:t> </a:t>
            </a:r>
            <a:r>
              <a:rPr lang="en" sz="2000" err="1">
                <a:latin typeface="Constantia"/>
              </a:rPr>
              <a:t>trợ</a:t>
            </a:r>
            <a:r>
              <a:rPr lang="en" sz="2000">
                <a:latin typeface="Constantia"/>
              </a:rPr>
              <a:t> </a:t>
            </a:r>
            <a:r>
              <a:rPr lang="en" sz="2000" err="1">
                <a:latin typeface="Constantia"/>
              </a:rPr>
              <a:t>cho</a:t>
            </a:r>
            <a:r>
              <a:rPr lang="en" sz="2000">
                <a:latin typeface="Constantia"/>
              </a:rPr>
              <a:t> </a:t>
            </a:r>
            <a:r>
              <a:rPr lang="en" sz="2000" err="1">
                <a:latin typeface="Constantia"/>
              </a:rPr>
              <a:t>việc</a:t>
            </a:r>
            <a:r>
              <a:rPr lang="en" sz="2000">
                <a:latin typeface="Constantia"/>
              </a:rPr>
              <a:t> </a:t>
            </a:r>
            <a:r>
              <a:rPr lang="en" sz="2000" err="1">
                <a:latin typeface="Constantia"/>
              </a:rPr>
              <a:t>tìm</a:t>
            </a:r>
            <a:r>
              <a:rPr lang="en" sz="2000">
                <a:latin typeface="Constantia"/>
              </a:rPr>
              <a:t> </a:t>
            </a:r>
            <a:r>
              <a:rPr lang="en" sz="2000" err="1">
                <a:latin typeface="Constantia"/>
              </a:rPr>
              <a:t>kiếm</a:t>
            </a:r>
            <a:r>
              <a:rPr lang="en" sz="2000">
                <a:latin typeface="Constantia"/>
              </a:rPr>
              <a:t> </a:t>
            </a:r>
            <a:r>
              <a:rPr lang="en" sz="2000" err="1">
                <a:latin typeface="Constantia"/>
              </a:rPr>
              <a:t>hoặc</a:t>
            </a:r>
            <a:r>
              <a:rPr lang="en" sz="2000">
                <a:latin typeface="Constantia"/>
              </a:rPr>
              <a:t> </a:t>
            </a:r>
            <a:r>
              <a:rPr lang="en" sz="2000" err="1">
                <a:latin typeface="Constantia"/>
              </a:rPr>
              <a:t>trở</a:t>
            </a:r>
            <a:r>
              <a:rPr lang="en" sz="2000">
                <a:latin typeface="Constantia"/>
              </a:rPr>
              <a:t> </a:t>
            </a:r>
            <a:r>
              <a:rPr lang="en" sz="2000" err="1">
                <a:latin typeface="Constantia"/>
              </a:rPr>
              <a:t>thành</a:t>
            </a:r>
            <a:r>
              <a:rPr lang="en" sz="2000">
                <a:latin typeface="Constantia"/>
              </a:rPr>
              <a:t> </a:t>
            </a:r>
            <a:r>
              <a:rPr lang="en" sz="2000" err="1">
                <a:latin typeface="Constantia"/>
              </a:rPr>
              <a:t>gia</a:t>
            </a:r>
            <a:r>
              <a:rPr lang="en" sz="2000">
                <a:latin typeface="Constantia"/>
              </a:rPr>
              <a:t> </a:t>
            </a:r>
            <a:r>
              <a:rPr lang="en" sz="2000" err="1">
                <a:latin typeface="Constantia"/>
              </a:rPr>
              <a:t>sư</a:t>
            </a:r>
            <a:r>
              <a:rPr lang="en" sz="2000">
                <a:latin typeface="Constantia"/>
              </a:rPr>
              <a:t> </a:t>
            </a:r>
          </a:p>
        </p:txBody>
      </p:sp>
      <p:sp>
        <p:nvSpPr>
          <p:cNvPr id="572" name="Google Shape;572;p18"/>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pic>
        <p:nvPicPr>
          <p:cNvPr id="2" name="Picture 2" descr="Icon&#10;&#10;Description automatically generated">
            <a:extLst>
              <a:ext uri="{FF2B5EF4-FFF2-40B4-BE49-F238E27FC236}">
                <a16:creationId xmlns:a16="http://schemas.microsoft.com/office/drawing/2014/main" id="{254905FC-A692-4A07-A01C-6BBB7E95CF9F}"/>
              </a:ext>
            </a:extLst>
          </p:cNvPr>
          <p:cNvPicPr>
            <a:picLocks noChangeAspect="1"/>
          </p:cNvPicPr>
          <p:nvPr/>
        </p:nvPicPr>
        <p:blipFill>
          <a:blip r:embed="rId3"/>
          <a:stretch>
            <a:fillRect/>
          </a:stretch>
        </p:blipFill>
        <p:spPr>
          <a:xfrm>
            <a:off x="3791571" y="810660"/>
            <a:ext cx="1554646" cy="1509506"/>
          </a:xfrm>
          <a:prstGeom prst="rect">
            <a:avLst/>
          </a:prstGeom>
        </p:spPr>
      </p:pic>
    </p:spTree>
    <p:extLst>
      <p:ext uri="{BB962C8B-B14F-4D97-AF65-F5344CB8AC3E}">
        <p14:creationId xmlns:p14="http://schemas.microsoft.com/office/powerpoint/2010/main" val="12325307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24"/>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3200" b="1" err="1">
                <a:latin typeface="Constantia"/>
              </a:rPr>
              <a:t>Bảng</a:t>
            </a:r>
            <a:r>
              <a:rPr lang="vi-VN" sz="3200" b="1">
                <a:latin typeface="Constantia"/>
              </a:rPr>
              <a:t> so </a:t>
            </a:r>
            <a:r>
              <a:rPr lang="vi-VN" sz="3200" b="1" err="1">
                <a:latin typeface="Constantia"/>
              </a:rPr>
              <a:t>sánh</a:t>
            </a:r>
            <a:r>
              <a:rPr lang="vi-VN" sz="3200" b="1">
                <a:latin typeface="Constantia"/>
              </a:rPr>
              <a:t> </a:t>
            </a:r>
            <a:r>
              <a:rPr lang="vi-VN" sz="3200" b="1" err="1">
                <a:latin typeface="Constantia"/>
              </a:rPr>
              <a:t>một</a:t>
            </a:r>
            <a:r>
              <a:rPr lang="vi-VN" sz="3200" b="1">
                <a:latin typeface="Constantia"/>
              </a:rPr>
              <a:t> </a:t>
            </a:r>
            <a:r>
              <a:rPr lang="vi-VN" sz="3200" b="1" err="1">
                <a:latin typeface="Constantia"/>
              </a:rPr>
              <a:t>số</a:t>
            </a:r>
            <a:r>
              <a:rPr lang="vi-VN" sz="3200" b="1">
                <a:latin typeface="Constantia"/>
              </a:rPr>
              <a:t> </a:t>
            </a:r>
            <a:r>
              <a:rPr lang="vi-VN" sz="3200" b="1" err="1">
                <a:latin typeface="Constantia"/>
              </a:rPr>
              <a:t>tiêu</a:t>
            </a:r>
            <a:r>
              <a:rPr lang="vi-VN" sz="3200" b="1">
                <a:latin typeface="Constantia"/>
              </a:rPr>
              <a:t> </a:t>
            </a:r>
            <a:r>
              <a:rPr lang="vi-VN" sz="3200" b="1" err="1">
                <a:latin typeface="Constantia"/>
              </a:rPr>
              <a:t>chí</a:t>
            </a:r>
          </a:p>
        </p:txBody>
      </p:sp>
      <p:graphicFrame>
        <p:nvGraphicFramePr>
          <p:cNvPr id="619" name="Google Shape;619;p24"/>
          <p:cNvGraphicFramePr/>
          <p:nvPr>
            <p:extLst>
              <p:ext uri="{D42A27DB-BD31-4B8C-83A1-F6EECF244321}">
                <p14:modId xmlns:p14="http://schemas.microsoft.com/office/powerpoint/2010/main" val="2477153550"/>
              </p:ext>
            </p:extLst>
          </p:nvPr>
        </p:nvGraphicFramePr>
        <p:xfrm>
          <a:off x="851200" y="1399581"/>
          <a:ext cx="6029801" cy="3108215"/>
        </p:xfrm>
        <a:graphic>
          <a:graphicData uri="http://schemas.openxmlformats.org/drawingml/2006/table">
            <a:tbl>
              <a:tblPr>
                <a:noFill/>
                <a:tableStyleId>{0FA78245-F04A-4819-98CB-A0784EEE9882}</a:tableStyleId>
              </a:tblPr>
              <a:tblGrid>
                <a:gridCol w="689852">
                  <a:extLst>
                    <a:ext uri="{9D8B030D-6E8A-4147-A177-3AD203B41FA5}">
                      <a16:colId xmlns:a16="http://schemas.microsoft.com/office/drawing/2014/main" val="20000"/>
                    </a:ext>
                  </a:extLst>
                </a:gridCol>
                <a:gridCol w="1349219">
                  <a:extLst>
                    <a:ext uri="{9D8B030D-6E8A-4147-A177-3AD203B41FA5}">
                      <a16:colId xmlns:a16="http://schemas.microsoft.com/office/drawing/2014/main" val="20001"/>
                    </a:ext>
                  </a:extLst>
                </a:gridCol>
                <a:gridCol w="1336431">
                  <a:extLst>
                    <a:ext uri="{9D8B030D-6E8A-4147-A177-3AD203B41FA5}">
                      <a16:colId xmlns:a16="http://schemas.microsoft.com/office/drawing/2014/main" val="320651962"/>
                    </a:ext>
                  </a:extLst>
                </a:gridCol>
                <a:gridCol w="1336431">
                  <a:extLst>
                    <a:ext uri="{9D8B030D-6E8A-4147-A177-3AD203B41FA5}">
                      <a16:colId xmlns:a16="http://schemas.microsoft.com/office/drawing/2014/main" val="20002"/>
                    </a:ext>
                  </a:extLst>
                </a:gridCol>
                <a:gridCol w="1317868">
                  <a:extLst>
                    <a:ext uri="{9D8B030D-6E8A-4147-A177-3AD203B41FA5}">
                      <a16:colId xmlns:a16="http://schemas.microsoft.com/office/drawing/2014/main" val="20003"/>
                    </a:ext>
                  </a:extLst>
                </a:gridCol>
              </a:tblGrid>
              <a:tr h="655075">
                <a:tc>
                  <a:txBody>
                    <a:bodyPr/>
                    <a:lstStyle/>
                    <a:p>
                      <a:pPr marL="0" lvl="0" indent="0" algn="l" rtl="0">
                        <a:spcBef>
                          <a:spcPts val="0"/>
                        </a:spcBef>
                        <a:spcAft>
                          <a:spcPts val="0"/>
                        </a:spcAft>
                        <a:buNone/>
                      </a:pPr>
                      <a:endParaRPr>
                        <a:solidFill>
                          <a:srgbClr val="3D4965"/>
                        </a:solidFill>
                        <a:latin typeface="Constantia"/>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rtl="0">
                        <a:spcBef>
                          <a:spcPts val="0"/>
                        </a:spcBef>
                        <a:spcAft>
                          <a:spcPts val="0"/>
                        </a:spcAft>
                        <a:buNone/>
                      </a:pPr>
                      <a:r>
                        <a:rPr lang="en" sz="1100" err="1">
                          <a:solidFill>
                            <a:srgbClr val="FFFFFF"/>
                          </a:solidFill>
                          <a:latin typeface="Constantia"/>
                          <a:ea typeface="Dosis"/>
                          <a:cs typeface="Dosis"/>
                          <a:sym typeface="Dosis"/>
                        </a:rPr>
                        <a:t>Cộng</a:t>
                      </a:r>
                      <a:r>
                        <a:rPr lang="en" sz="1100">
                          <a:solidFill>
                            <a:srgbClr val="FFFFFF"/>
                          </a:solidFill>
                          <a:latin typeface="Constantia"/>
                          <a:ea typeface="Dosis"/>
                          <a:cs typeface="Dosis"/>
                          <a:sym typeface="Dosis"/>
                        </a:rPr>
                        <a:t> </a:t>
                      </a:r>
                      <a:r>
                        <a:rPr lang="en" sz="1100" err="1">
                          <a:solidFill>
                            <a:srgbClr val="FFFFFF"/>
                          </a:solidFill>
                          <a:latin typeface="Constantia"/>
                          <a:ea typeface="Dosis"/>
                          <a:cs typeface="Dosis"/>
                          <a:sym typeface="Dosis"/>
                        </a:rPr>
                        <a:t>đồng</a:t>
                      </a:r>
                      <a:r>
                        <a:rPr lang="en" sz="1100">
                          <a:solidFill>
                            <a:srgbClr val="FFFFFF"/>
                          </a:solidFill>
                          <a:latin typeface="Constantia"/>
                          <a:ea typeface="Dosis"/>
                          <a:cs typeface="Dosis"/>
                          <a:sym typeface="Dosis"/>
                        </a:rPr>
                        <a:t> Gia </a:t>
                      </a:r>
                      <a:r>
                        <a:rPr lang="en" sz="1100" err="1">
                          <a:solidFill>
                            <a:srgbClr val="FFFFFF"/>
                          </a:solidFill>
                          <a:latin typeface="Constantia"/>
                          <a:ea typeface="Dosis"/>
                          <a:cs typeface="Dosis"/>
                          <a:sym typeface="Dosis"/>
                        </a:rPr>
                        <a:t>sư</a:t>
                      </a:r>
                      <a:r>
                        <a:rPr lang="en" sz="1100">
                          <a:solidFill>
                            <a:srgbClr val="FFFFFF"/>
                          </a:solidFill>
                          <a:latin typeface="Constantia"/>
                          <a:ea typeface="Dosis"/>
                          <a:cs typeface="Dosis"/>
                          <a:sym typeface="Dosis"/>
                        </a:rPr>
                        <a:t> TP.HCM</a:t>
                      </a:r>
                      <a:endParaRPr sz="1100">
                        <a:solidFill>
                          <a:srgbClr val="FFFFFF"/>
                        </a:solidFill>
                        <a:latin typeface="Constantia"/>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lgn="ctr">
                      <a:solidFill>
                        <a:srgbClr val="1C4587">
                          <a:alpha val="0"/>
                        </a:srgbClr>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rtl="0">
                        <a:spcBef>
                          <a:spcPts val="0"/>
                        </a:spcBef>
                        <a:spcAft>
                          <a:spcPts val="0"/>
                        </a:spcAft>
                        <a:buNone/>
                      </a:pPr>
                      <a:r>
                        <a:rPr lang="en-US" sz="1100">
                          <a:solidFill>
                            <a:srgbClr val="FFFFFF"/>
                          </a:solidFill>
                          <a:latin typeface="Constantia"/>
                          <a:ea typeface="Dosis"/>
                          <a:cs typeface="Dosis"/>
                          <a:sym typeface="Dosis"/>
                        </a:rPr>
                        <a:t>Gia </a:t>
                      </a:r>
                      <a:r>
                        <a:rPr lang="en-US" sz="1100" err="1">
                          <a:solidFill>
                            <a:srgbClr val="FFFFFF"/>
                          </a:solidFill>
                          <a:latin typeface="Constantia"/>
                          <a:ea typeface="Dosis"/>
                          <a:cs typeface="Dosis"/>
                          <a:sym typeface="Dosis"/>
                        </a:rPr>
                        <a:t>sư</a:t>
                      </a:r>
                      <a:r>
                        <a:rPr lang="en-US" sz="1100">
                          <a:solidFill>
                            <a:srgbClr val="FFFFFF"/>
                          </a:solidFill>
                          <a:latin typeface="Constantia"/>
                          <a:ea typeface="Dosis"/>
                          <a:cs typeface="Dosis"/>
                          <a:sym typeface="Dosis"/>
                        </a:rPr>
                        <a:t> </a:t>
                      </a:r>
                      <a:r>
                        <a:rPr lang="en-US" sz="1100" err="1">
                          <a:solidFill>
                            <a:srgbClr val="FFFFFF"/>
                          </a:solidFill>
                          <a:latin typeface="Constantia"/>
                          <a:ea typeface="Dosis"/>
                          <a:cs typeface="Dosis"/>
                          <a:sym typeface="Dosis"/>
                        </a:rPr>
                        <a:t>Nhân</a:t>
                      </a:r>
                      <a:r>
                        <a:rPr lang="en-US" sz="1100">
                          <a:solidFill>
                            <a:srgbClr val="FFFFFF"/>
                          </a:solidFill>
                          <a:latin typeface="Constantia"/>
                          <a:ea typeface="Dosis"/>
                          <a:cs typeface="Dosis"/>
                          <a:sym typeface="Dosis"/>
                        </a:rPr>
                        <a:t> Văn</a:t>
                      </a:r>
                      <a:endParaRPr sz="1100">
                        <a:solidFill>
                          <a:srgbClr val="FFFFFF"/>
                        </a:solidFill>
                        <a:latin typeface="Constantia"/>
                        <a:ea typeface="Dosis"/>
                        <a:cs typeface="Dosis"/>
                        <a:sym typeface="Dosis"/>
                      </a:endParaRPr>
                    </a:p>
                  </a:txBody>
                  <a:tcPr marL="91425" marR="91425" marT="68575" marB="68575" anchor="ctr">
                    <a:lnL w="9525" cap="flat" cmpd="sng" algn="ctr">
                      <a:solidFill>
                        <a:srgbClr val="1C4587">
                          <a:alpha val="0"/>
                        </a:srgbClr>
                      </a:solidFill>
                      <a:prstDash val="solid"/>
                      <a:round/>
                      <a:headEnd type="none" w="sm" len="sm"/>
                      <a:tailEnd type="none" w="sm" len="sm"/>
                    </a:lnL>
                    <a:lnR w="9525" cap="flat" cmpd="sng">
                      <a:solidFill>
                        <a:srgbClr val="1C4587">
                          <a:alpha val="0"/>
                        </a:srgbClr>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solidFill>
                      <a:srgbClr val="1155CC">
                        <a:alpha val="49620"/>
                      </a:srgbClr>
                    </a:solidFill>
                  </a:tcPr>
                </a:tc>
                <a:tc>
                  <a:txBody>
                    <a:bodyPr/>
                    <a:lstStyle/>
                    <a:p>
                      <a:pPr marL="0" lvl="0" indent="0" algn="ctr" rtl="0">
                        <a:spcBef>
                          <a:spcPts val="0"/>
                        </a:spcBef>
                        <a:spcAft>
                          <a:spcPts val="0"/>
                        </a:spcAft>
                        <a:buNone/>
                      </a:pPr>
                      <a:r>
                        <a:rPr lang="en" sz="1100" err="1">
                          <a:solidFill>
                            <a:srgbClr val="FFFFFF"/>
                          </a:solidFill>
                          <a:latin typeface="Constantia"/>
                          <a:ea typeface="Dosis"/>
                          <a:cs typeface="Dosis"/>
                          <a:sym typeface="Dosis"/>
                        </a:rPr>
                        <a:t>Edubox</a:t>
                      </a:r>
                      <a:endParaRPr sz="1100" err="1">
                        <a:solidFill>
                          <a:srgbClr val="FFFFFF"/>
                        </a:solidFill>
                        <a:latin typeface="Constantia"/>
                        <a:ea typeface="Dosis"/>
                        <a:cs typeface="Dosis"/>
                        <a:sym typeface="Dosis"/>
                      </a:endParaRPr>
                    </a:p>
                  </a:txBody>
                  <a:tcPr marL="91425" marR="91425" marT="68575" marB="68575" anchor="ctr">
                    <a:lnL w="9525" cap="flat" cmpd="sng">
                      <a:solidFill>
                        <a:srgbClr val="1C4587">
                          <a:alpha val="0"/>
                        </a:srgbClr>
                      </a:solidFill>
                      <a:prstDash val="solid"/>
                      <a:round/>
                      <a:headEnd type="none" w="sm" len="sm"/>
                      <a:tailEnd type="none" w="sm" len="sm"/>
                    </a:lnL>
                    <a:lnR w="9525" cap="flat" cmpd="sng">
                      <a:solidFill>
                        <a:srgbClr val="1C4587">
                          <a:alpha val="0"/>
                        </a:srgbClr>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rtl="0">
                        <a:spcBef>
                          <a:spcPts val="0"/>
                        </a:spcBef>
                        <a:spcAft>
                          <a:spcPts val="0"/>
                        </a:spcAft>
                        <a:buNone/>
                      </a:pPr>
                      <a:r>
                        <a:rPr lang="en" sz="1100">
                          <a:solidFill>
                            <a:srgbClr val="FFFFFF"/>
                          </a:solidFill>
                          <a:latin typeface="Constantia"/>
                          <a:ea typeface="Dosis"/>
                          <a:cs typeface="Dosis"/>
                          <a:sym typeface="Dosis"/>
                        </a:rPr>
                        <a:t>Seeker</a:t>
                      </a:r>
                      <a:endParaRPr sz="1100">
                        <a:solidFill>
                          <a:srgbClr val="FFFFFF"/>
                        </a:solidFill>
                        <a:latin typeface="Constantia"/>
                        <a:ea typeface="Dosis"/>
                        <a:cs typeface="Dosis"/>
                        <a:sym typeface="Dosis"/>
                      </a:endParaRPr>
                    </a:p>
                  </a:txBody>
                  <a:tcPr marL="91425" marR="91425" marT="68575" marB="68575" anchor="ctr">
                    <a:lnL w="9525" cap="flat" cmpd="sng">
                      <a:solidFill>
                        <a:srgbClr val="1C4587">
                          <a:alpha val="0"/>
                        </a:srgbClr>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655075">
                <a:tc>
                  <a:txBody>
                    <a:bodyPr/>
                    <a:lstStyle/>
                    <a:p>
                      <a:pPr marL="0" lvl="0" indent="0" algn="ctr" rtl="0">
                        <a:spcBef>
                          <a:spcPts val="0"/>
                        </a:spcBef>
                        <a:spcAft>
                          <a:spcPts val="0"/>
                        </a:spcAft>
                        <a:buNone/>
                      </a:pPr>
                      <a:r>
                        <a:rPr lang="en" sz="1100" err="1">
                          <a:solidFill>
                            <a:srgbClr val="3C78D8"/>
                          </a:solidFill>
                          <a:latin typeface="Constantia"/>
                          <a:ea typeface="Dosis"/>
                          <a:cs typeface="Dosis"/>
                          <a:sym typeface="Dosis"/>
                        </a:rPr>
                        <a:t>Loại</a:t>
                      </a:r>
                      <a:endParaRPr sz="1100" err="1">
                        <a:solidFill>
                          <a:srgbClr val="3C78D8"/>
                        </a:solidFill>
                        <a:latin typeface="Constantia"/>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3D4965"/>
                          </a:solidFill>
                          <a:latin typeface="Constantia"/>
                          <a:ea typeface="Dosis"/>
                          <a:cs typeface="Dosis"/>
                          <a:sym typeface="Dosis"/>
                        </a:rPr>
                        <a:t>Facebook Group</a:t>
                      </a:r>
                      <a:endParaRPr sz="1100" b="1">
                        <a:solidFill>
                          <a:srgbClr val="3D4965"/>
                        </a:solidFill>
                        <a:latin typeface="Constantia"/>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lgn="ctr">
                      <a:solidFill>
                        <a:srgbClr val="1C4587">
                          <a:alpha val="0"/>
                        </a:srgbClr>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US" sz="1100" b="1">
                          <a:solidFill>
                            <a:srgbClr val="3D4965"/>
                          </a:solidFill>
                          <a:latin typeface="Constantia"/>
                          <a:ea typeface="Dosis"/>
                          <a:cs typeface="Dosis"/>
                          <a:sym typeface="Dosis"/>
                        </a:rPr>
                        <a:t>Trung </a:t>
                      </a:r>
                      <a:r>
                        <a:rPr lang="en-US" sz="1100" b="1" err="1">
                          <a:solidFill>
                            <a:srgbClr val="3D4965"/>
                          </a:solidFill>
                          <a:latin typeface="Constantia"/>
                          <a:ea typeface="Dosis"/>
                          <a:cs typeface="Dosis"/>
                          <a:sym typeface="Dosis"/>
                        </a:rPr>
                        <a:t>tâm</a:t>
                      </a:r>
                      <a:r>
                        <a:rPr lang="en-US" sz="1100" b="1">
                          <a:solidFill>
                            <a:srgbClr val="3D4965"/>
                          </a:solidFill>
                          <a:latin typeface="Constantia"/>
                          <a:ea typeface="Dosis"/>
                          <a:cs typeface="Dosis"/>
                          <a:sym typeface="Dosis"/>
                        </a:rPr>
                        <a:t> </a:t>
                      </a:r>
                      <a:r>
                        <a:rPr lang="en-US" sz="1100" b="1" err="1">
                          <a:solidFill>
                            <a:srgbClr val="3D4965"/>
                          </a:solidFill>
                          <a:latin typeface="Constantia"/>
                          <a:ea typeface="Dosis"/>
                          <a:cs typeface="Dosis"/>
                        </a:rPr>
                        <a:t>truyền</a:t>
                      </a:r>
                      <a:r>
                        <a:rPr lang="en-US" sz="1100" b="1">
                          <a:solidFill>
                            <a:srgbClr val="3D4965"/>
                          </a:solidFill>
                          <a:latin typeface="Constantia"/>
                          <a:ea typeface="Dosis"/>
                          <a:cs typeface="Dosis"/>
                        </a:rPr>
                        <a:t> </a:t>
                      </a:r>
                      <a:r>
                        <a:rPr lang="en-US" sz="1100" b="1" err="1">
                          <a:solidFill>
                            <a:srgbClr val="3D4965"/>
                          </a:solidFill>
                          <a:latin typeface="Constantia"/>
                          <a:ea typeface="Dosis"/>
                          <a:cs typeface="Dosis"/>
                        </a:rPr>
                        <a:t>thống</a:t>
                      </a:r>
                      <a:endParaRPr sz="1100" b="1" err="1">
                        <a:solidFill>
                          <a:srgbClr val="3D4965"/>
                        </a:solidFill>
                        <a:latin typeface="Constantia"/>
                        <a:ea typeface="Dosis"/>
                        <a:cs typeface="Dosis"/>
                        <a:sym typeface="Dosis"/>
                      </a:endParaRPr>
                    </a:p>
                  </a:txBody>
                  <a:tcPr marL="91425" marR="91425" marT="68575" marB="68575" anchor="ctr">
                    <a:lnL w="9525" cap="flat" cmpd="sng" algn="ctr">
                      <a:solidFill>
                        <a:srgbClr val="1C4587">
                          <a:alpha val="0"/>
                        </a:srgbClr>
                      </a:solidFill>
                      <a:prstDash val="solid"/>
                      <a:round/>
                      <a:headEnd type="none" w="sm" len="sm"/>
                      <a:tailEnd type="none" w="sm" len="sm"/>
                    </a:lnL>
                    <a:lnR w="9525" cap="flat" cmpd="sng">
                      <a:solidFill>
                        <a:srgbClr val="1C4587">
                          <a:alpha val="0"/>
                        </a:srgbClr>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3D4965"/>
                          </a:solidFill>
                          <a:latin typeface="Constantia"/>
                          <a:ea typeface="Dosis"/>
                          <a:cs typeface="Dosis"/>
                          <a:sym typeface="Dosis"/>
                        </a:rPr>
                        <a:t>Mobile App</a:t>
                      </a:r>
                      <a:endParaRPr sz="1100" b="1">
                        <a:solidFill>
                          <a:srgbClr val="3D4965"/>
                        </a:solidFill>
                        <a:latin typeface="Constantia"/>
                        <a:ea typeface="Dosis"/>
                        <a:cs typeface="Dosis"/>
                        <a:sym typeface="Dosis"/>
                      </a:endParaRPr>
                    </a:p>
                  </a:txBody>
                  <a:tcPr marL="91425" marR="91425" marT="68575" marB="68575" anchor="ctr">
                    <a:lnL w="9525" cap="flat" cmpd="sng">
                      <a:solidFill>
                        <a:srgbClr val="1C4587">
                          <a:alpha val="0"/>
                        </a:srgbClr>
                      </a:solidFill>
                      <a:prstDash val="solid"/>
                      <a:round/>
                      <a:headEnd type="none" w="sm" len="sm"/>
                      <a:tailEnd type="none" w="sm" len="sm"/>
                    </a:lnL>
                    <a:lnR w="9525" cap="flat" cmpd="sng">
                      <a:solidFill>
                        <a:srgbClr val="1C4587">
                          <a:alpha val="0"/>
                        </a:srgbClr>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3D4965"/>
                          </a:solidFill>
                          <a:latin typeface="Constantia"/>
                          <a:ea typeface="Dosis"/>
                          <a:cs typeface="Dosis"/>
                          <a:sym typeface="Dosis"/>
                        </a:rPr>
                        <a:t>Mobile App</a:t>
                      </a:r>
                      <a:endParaRPr sz="1100" b="1">
                        <a:solidFill>
                          <a:srgbClr val="3D4965"/>
                        </a:solidFill>
                        <a:latin typeface="Constantia"/>
                        <a:ea typeface="Dosis"/>
                        <a:cs typeface="Dosis"/>
                        <a:sym typeface="Dosis"/>
                      </a:endParaRPr>
                    </a:p>
                  </a:txBody>
                  <a:tcPr marL="91425" marR="91425" marT="68575" marB="68575" anchor="ctr">
                    <a:lnL w="9525" cap="flat" cmpd="sng">
                      <a:solidFill>
                        <a:srgbClr val="1C4587">
                          <a:alpha val="0"/>
                        </a:srgbClr>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655075">
                <a:tc>
                  <a:txBody>
                    <a:bodyPr/>
                    <a:lstStyle/>
                    <a:p>
                      <a:pPr marL="0" lvl="0" indent="0" algn="ctr" rtl="0">
                        <a:spcBef>
                          <a:spcPts val="0"/>
                        </a:spcBef>
                        <a:spcAft>
                          <a:spcPts val="0"/>
                        </a:spcAft>
                        <a:buNone/>
                      </a:pPr>
                      <a:r>
                        <a:rPr lang="en" sz="1100" err="1">
                          <a:solidFill>
                            <a:srgbClr val="3C78D8"/>
                          </a:solidFill>
                          <a:latin typeface="Constantia"/>
                          <a:ea typeface="Dosis"/>
                          <a:cs typeface="Dosis"/>
                          <a:sym typeface="Dosis"/>
                        </a:rPr>
                        <a:t>Độ</a:t>
                      </a:r>
                      <a:r>
                        <a:rPr lang="en" sz="1100">
                          <a:solidFill>
                            <a:srgbClr val="3C78D8"/>
                          </a:solidFill>
                          <a:latin typeface="Constantia"/>
                          <a:ea typeface="Dosis"/>
                          <a:cs typeface="Dosis"/>
                          <a:sym typeface="Dosis"/>
                        </a:rPr>
                        <a:t> an </a:t>
                      </a:r>
                      <a:r>
                        <a:rPr lang="en" sz="1100" err="1">
                          <a:solidFill>
                            <a:srgbClr val="3C78D8"/>
                          </a:solidFill>
                          <a:latin typeface="Constantia"/>
                          <a:ea typeface="Dosis"/>
                          <a:cs typeface="Dosis"/>
                          <a:sym typeface="Dosis"/>
                        </a:rPr>
                        <a:t>toàn</a:t>
                      </a:r>
                      <a:endParaRPr sz="1100" err="1">
                        <a:solidFill>
                          <a:srgbClr val="3C78D8"/>
                        </a:solidFill>
                        <a:latin typeface="Constantia"/>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1100" b="1" err="1">
                          <a:solidFill>
                            <a:srgbClr val="3D4965"/>
                          </a:solidFill>
                          <a:latin typeface="Constantia"/>
                          <a:ea typeface="Dosis"/>
                          <a:cs typeface="Dosis"/>
                          <a:sym typeface="Dosis"/>
                        </a:rPr>
                        <a:t>Thấp</a:t>
                      </a:r>
                      <a:endParaRPr sz="1100" b="1" err="1">
                        <a:solidFill>
                          <a:srgbClr val="3D4965"/>
                        </a:solidFill>
                        <a:latin typeface="Constantia"/>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lgn="ctr">
                      <a:solidFill>
                        <a:srgbClr val="1C4587">
                          <a:alpha val="0"/>
                        </a:srgbClr>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US" sz="1100" b="1">
                          <a:solidFill>
                            <a:srgbClr val="3D4965"/>
                          </a:solidFill>
                          <a:latin typeface="Constantia"/>
                          <a:ea typeface="Dosis"/>
                          <a:cs typeface="Dosis"/>
                          <a:sym typeface="Dosis"/>
                        </a:rPr>
                        <a:t>Cao</a:t>
                      </a:r>
                      <a:endParaRPr sz="1100" b="1">
                        <a:solidFill>
                          <a:srgbClr val="3D4965"/>
                        </a:solidFill>
                        <a:latin typeface="Constantia"/>
                        <a:ea typeface="Dosis"/>
                        <a:cs typeface="Dosis"/>
                        <a:sym typeface="Dosis"/>
                      </a:endParaRPr>
                    </a:p>
                  </a:txBody>
                  <a:tcPr marL="91425" marR="91425" marT="68575" marB="68575" anchor="ctr">
                    <a:lnL w="9525" cap="flat" cmpd="sng" algn="ctr">
                      <a:solidFill>
                        <a:srgbClr val="1C4587">
                          <a:alpha val="0"/>
                        </a:srgbClr>
                      </a:solidFill>
                      <a:prstDash val="solid"/>
                      <a:round/>
                      <a:headEnd type="none" w="sm" len="sm"/>
                      <a:tailEnd type="none" w="sm" len="sm"/>
                    </a:lnL>
                    <a:lnR w="9525" cap="flat" cmpd="sng">
                      <a:solidFill>
                        <a:srgbClr val="1C4587">
                          <a:alpha val="0"/>
                        </a:srgbClr>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3D4965"/>
                          </a:solidFill>
                          <a:latin typeface="Constantia"/>
                          <a:ea typeface="Dosis"/>
                          <a:cs typeface="Dosis"/>
                          <a:sym typeface="Dosis"/>
                        </a:rPr>
                        <a:t>Trung </a:t>
                      </a:r>
                      <a:r>
                        <a:rPr lang="en" sz="1100" b="1" err="1">
                          <a:solidFill>
                            <a:srgbClr val="3D4965"/>
                          </a:solidFill>
                          <a:latin typeface="Constantia"/>
                          <a:ea typeface="Dosis"/>
                          <a:cs typeface="Dosis"/>
                          <a:sym typeface="Dosis"/>
                        </a:rPr>
                        <a:t>bình</a:t>
                      </a:r>
                      <a:endParaRPr sz="1100" b="1" err="1">
                        <a:solidFill>
                          <a:srgbClr val="3D4965"/>
                        </a:solidFill>
                        <a:latin typeface="Constantia"/>
                        <a:ea typeface="Dosis"/>
                        <a:cs typeface="Dosis"/>
                        <a:sym typeface="Dosis"/>
                      </a:endParaRPr>
                    </a:p>
                  </a:txBody>
                  <a:tcPr marL="91425" marR="91425" marT="68575" marB="68575" anchor="ctr">
                    <a:lnL w="9525" cap="flat" cmpd="sng">
                      <a:solidFill>
                        <a:srgbClr val="1C4587">
                          <a:alpha val="0"/>
                        </a:srgbClr>
                      </a:solidFill>
                      <a:prstDash val="solid"/>
                      <a:round/>
                      <a:headEnd type="none" w="sm" len="sm"/>
                      <a:tailEnd type="none" w="sm" len="sm"/>
                    </a:lnL>
                    <a:lnR w="9525" cap="flat" cmpd="sng">
                      <a:solidFill>
                        <a:srgbClr val="1C4587">
                          <a:alpha val="0"/>
                        </a:srgbClr>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3D4965"/>
                          </a:solidFill>
                          <a:latin typeface="Constantia"/>
                          <a:ea typeface="Dosis"/>
                          <a:cs typeface="Dosis"/>
                          <a:sym typeface="Dosis"/>
                        </a:rPr>
                        <a:t>Cao</a:t>
                      </a:r>
                      <a:endParaRPr sz="1100" b="1">
                        <a:solidFill>
                          <a:srgbClr val="3D4965"/>
                        </a:solidFill>
                        <a:latin typeface="Constantia"/>
                        <a:ea typeface="Dosis"/>
                        <a:cs typeface="Dosis"/>
                        <a:sym typeface="Dosis"/>
                      </a:endParaRPr>
                    </a:p>
                  </a:txBody>
                  <a:tcPr marL="91425" marR="91425" marT="68575" marB="68575" anchor="ctr">
                    <a:lnL w="9525" cap="flat" cmpd="sng">
                      <a:solidFill>
                        <a:srgbClr val="1C4587">
                          <a:alpha val="0"/>
                        </a:srgbClr>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655075">
                <a:tc>
                  <a:txBody>
                    <a:bodyPr/>
                    <a:lstStyle/>
                    <a:p>
                      <a:pPr marL="0" lvl="0" indent="0" algn="ctr" rtl="0">
                        <a:spcBef>
                          <a:spcPts val="0"/>
                        </a:spcBef>
                        <a:spcAft>
                          <a:spcPts val="0"/>
                        </a:spcAft>
                        <a:buNone/>
                      </a:pPr>
                      <a:r>
                        <a:rPr lang="en" sz="1100" err="1">
                          <a:solidFill>
                            <a:srgbClr val="3C78D8"/>
                          </a:solidFill>
                          <a:latin typeface="Constantia"/>
                          <a:ea typeface="Dosis"/>
                          <a:cs typeface="Dosis"/>
                          <a:sym typeface="Dosis"/>
                        </a:rPr>
                        <a:t>Mức</a:t>
                      </a:r>
                      <a:r>
                        <a:rPr lang="en" sz="1100">
                          <a:solidFill>
                            <a:srgbClr val="3C78D8"/>
                          </a:solidFill>
                          <a:latin typeface="Constantia"/>
                          <a:ea typeface="Dosis"/>
                          <a:cs typeface="Dosis"/>
                          <a:sym typeface="Dosis"/>
                        </a:rPr>
                        <a:t> </a:t>
                      </a:r>
                      <a:r>
                        <a:rPr lang="en" sz="1100" err="1">
                          <a:solidFill>
                            <a:srgbClr val="3C78D8"/>
                          </a:solidFill>
                          <a:latin typeface="Constantia"/>
                          <a:ea typeface="Dosis"/>
                          <a:cs typeface="Dosis"/>
                          <a:sym typeface="Dosis"/>
                        </a:rPr>
                        <a:t>phí</a:t>
                      </a:r>
                      <a:endParaRPr sz="1100" err="1">
                        <a:solidFill>
                          <a:srgbClr val="3C78D8"/>
                        </a:solidFill>
                        <a:latin typeface="Constantia"/>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1100" b="1" err="1">
                          <a:solidFill>
                            <a:srgbClr val="3D4965"/>
                          </a:solidFill>
                          <a:latin typeface="Constantia"/>
                          <a:ea typeface="Dosis"/>
                          <a:cs typeface="Dosis"/>
                          <a:sym typeface="Dosis"/>
                        </a:rPr>
                        <a:t>Miễn</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phí</a:t>
                      </a:r>
                      <a:endParaRPr sz="1100" b="1" err="1">
                        <a:solidFill>
                          <a:srgbClr val="3D4965"/>
                        </a:solidFill>
                        <a:latin typeface="Constantia"/>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lgn="ctr">
                      <a:solidFill>
                        <a:srgbClr val="1C4587">
                          <a:alpha val="0"/>
                        </a:srgbClr>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US" sz="1100" b="1">
                          <a:solidFill>
                            <a:srgbClr val="3D4965"/>
                          </a:solidFill>
                          <a:latin typeface="Constantia"/>
                          <a:ea typeface="Dosis"/>
                          <a:cs typeface="Dosis"/>
                          <a:sym typeface="Dosis"/>
                        </a:rPr>
                        <a:t>40% </a:t>
                      </a:r>
                      <a:r>
                        <a:rPr lang="en-US" sz="1100" b="1" err="1">
                          <a:solidFill>
                            <a:srgbClr val="3D4965"/>
                          </a:solidFill>
                          <a:latin typeface="Constantia"/>
                          <a:ea typeface="Dosis"/>
                          <a:cs typeface="Dosis"/>
                          <a:sym typeface="Dosis"/>
                        </a:rPr>
                        <a:t>tháng</a:t>
                      </a:r>
                      <a:r>
                        <a:rPr lang="en-US" sz="1100" b="1">
                          <a:solidFill>
                            <a:srgbClr val="3D4965"/>
                          </a:solidFill>
                          <a:latin typeface="Constantia"/>
                          <a:ea typeface="Dosis"/>
                          <a:cs typeface="Dosis"/>
                          <a:sym typeface="Dosis"/>
                        </a:rPr>
                        <a:t> </a:t>
                      </a:r>
                      <a:r>
                        <a:rPr lang="en-US" sz="1100" b="1" err="1">
                          <a:solidFill>
                            <a:srgbClr val="3D4965"/>
                          </a:solidFill>
                          <a:latin typeface="Constantia"/>
                          <a:ea typeface="Dosis"/>
                          <a:cs typeface="Dosis"/>
                          <a:sym typeface="Dosis"/>
                        </a:rPr>
                        <a:t>đầu</a:t>
                      </a:r>
                      <a:r>
                        <a:rPr lang="en-US" sz="1100" b="1">
                          <a:solidFill>
                            <a:srgbClr val="3D4965"/>
                          </a:solidFill>
                          <a:latin typeface="Constantia"/>
                          <a:ea typeface="Dosis"/>
                          <a:cs typeface="Dosis"/>
                          <a:sym typeface="Dosis"/>
                        </a:rPr>
                        <a:t> </a:t>
                      </a:r>
                      <a:r>
                        <a:rPr lang="en-US" sz="1100" b="1" err="1">
                          <a:solidFill>
                            <a:srgbClr val="3D4965"/>
                          </a:solidFill>
                          <a:latin typeface="Constantia"/>
                          <a:ea typeface="Dosis"/>
                          <a:cs typeface="Dosis"/>
                          <a:sym typeface="Dosis"/>
                        </a:rPr>
                        <a:t>tiên</a:t>
                      </a:r>
                      <a:endParaRPr sz="1100" b="1">
                        <a:solidFill>
                          <a:srgbClr val="3D4965"/>
                        </a:solidFill>
                        <a:latin typeface="Constantia"/>
                        <a:ea typeface="Dosis"/>
                        <a:cs typeface="Dosis"/>
                        <a:sym typeface="Dosis"/>
                      </a:endParaRPr>
                    </a:p>
                  </a:txBody>
                  <a:tcPr marL="91425" marR="91425" marT="68575" marB="68575" anchor="ctr">
                    <a:lnL w="9525" cap="flat" cmpd="sng" algn="ctr">
                      <a:solidFill>
                        <a:srgbClr val="1C4587">
                          <a:alpha val="0"/>
                        </a:srgbClr>
                      </a:solidFill>
                      <a:prstDash val="solid"/>
                      <a:round/>
                      <a:headEnd type="none" w="sm" len="sm"/>
                      <a:tailEnd type="none" w="sm" len="sm"/>
                    </a:lnL>
                    <a:lnR w="9525" cap="flat" cmpd="sng">
                      <a:solidFill>
                        <a:srgbClr val="1C4587">
                          <a:alpha val="0"/>
                        </a:srgbClr>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1100" b="1" err="1">
                          <a:solidFill>
                            <a:srgbClr val="3D4965"/>
                          </a:solidFill>
                          <a:latin typeface="Constantia"/>
                          <a:ea typeface="Dosis"/>
                          <a:cs typeface="Dosis"/>
                          <a:sym typeface="Dosis"/>
                        </a:rPr>
                        <a:t>Miễn</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phí</a:t>
                      </a:r>
                      <a:r>
                        <a:rPr lang="en" sz="1100" b="1">
                          <a:solidFill>
                            <a:srgbClr val="3D4965"/>
                          </a:solidFill>
                          <a:latin typeface="Constantia"/>
                          <a:ea typeface="Dosis"/>
                          <a:cs typeface="Dosis"/>
                          <a:sym typeface="Dosis"/>
                        </a:rPr>
                        <a:t> 2 </a:t>
                      </a:r>
                      <a:r>
                        <a:rPr lang="en" sz="1100" b="1" err="1">
                          <a:solidFill>
                            <a:srgbClr val="3D4965"/>
                          </a:solidFill>
                          <a:latin typeface="Constantia"/>
                          <a:ea typeface="Dosis"/>
                          <a:cs typeface="Dosis"/>
                          <a:sym typeface="Dosis"/>
                        </a:rPr>
                        <a:t>tháng</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đầu</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từ</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tháng</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thứ</a:t>
                      </a:r>
                      <a:r>
                        <a:rPr lang="en" sz="1100" b="1">
                          <a:solidFill>
                            <a:srgbClr val="3D4965"/>
                          </a:solidFill>
                          <a:latin typeface="Constantia"/>
                          <a:ea typeface="Dosis"/>
                          <a:cs typeface="Dosis"/>
                          <a:sym typeface="Dosis"/>
                        </a:rPr>
                        <a:t> 3 </a:t>
                      </a:r>
                      <a:r>
                        <a:rPr lang="en" sz="1100" b="1" err="1">
                          <a:solidFill>
                            <a:srgbClr val="3D4965"/>
                          </a:solidFill>
                          <a:latin typeface="Constantia"/>
                          <a:ea typeface="Dosis"/>
                          <a:cs typeface="Dosis"/>
                          <a:sym typeface="Dosis"/>
                        </a:rPr>
                        <a:t>trở</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đi</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bắt</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đầu</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thu</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phí</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hàng</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tháng</a:t>
                      </a:r>
                      <a:endParaRPr sz="1100" b="1" err="1">
                        <a:solidFill>
                          <a:srgbClr val="3D4965"/>
                        </a:solidFill>
                        <a:latin typeface="Constantia"/>
                        <a:ea typeface="Dosis"/>
                        <a:cs typeface="Dosis"/>
                        <a:sym typeface="Dosis"/>
                      </a:endParaRPr>
                    </a:p>
                  </a:txBody>
                  <a:tcPr marL="91425" marR="91425" marT="68575" marB="68575" anchor="ctr">
                    <a:lnL w="9525" cap="flat" cmpd="sng">
                      <a:solidFill>
                        <a:srgbClr val="1C4587">
                          <a:alpha val="0"/>
                        </a:srgbClr>
                      </a:solidFill>
                      <a:prstDash val="solid"/>
                      <a:round/>
                      <a:headEnd type="none" w="sm" len="sm"/>
                      <a:tailEnd type="none" w="sm" len="sm"/>
                    </a:lnL>
                    <a:lnR w="9525" cap="flat" cmpd="sng">
                      <a:solidFill>
                        <a:srgbClr val="1C4587">
                          <a:alpha val="0"/>
                        </a:srgbClr>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1100" b="1" err="1">
                          <a:solidFill>
                            <a:srgbClr val="3D4965"/>
                          </a:solidFill>
                          <a:latin typeface="Constantia"/>
                          <a:ea typeface="Dosis"/>
                          <a:cs typeface="Dosis"/>
                          <a:sym typeface="Dosis"/>
                        </a:rPr>
                        <a:t>Miễn</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phí</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bị</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giới</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hạn</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tính</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năng</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mua</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gói</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cao</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hơn</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để</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có</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thể</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sử</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dụng</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nhiều</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chức</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năng</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tốt</a:t>
                      </a:r>
                      <a:r>
                        <a:rPr lang="en" sz="1100" b="1">
                          <a:solidFill>
                            <a:srgbClr val="3D4965"/>
                          </a:solidFill>
                          <a:latin typeface="Constantia"/>
                          <a:ea typeface="Dosis"/>
                          <a:cs typeface="Dosis"/>
                          <a:sym typeface="Dosis"/>
                        </a:rPr>
                        <a:t> </a:t>
                      </a:r>
                      <a:r>
                        <a:rPr lang="en" sz="1100" b="1" err="1">
                          <a:solidFill>
                            <a:srgbClr val="3D4965"/>
                          </a:solidFill>
                          <a:latin typeface="Constantia"/>
                          <a:ea typeface="Dosis"/>
                          <a:cs typeface="Dosis"/>
                          <a:sym typeface="Dosis"/>
                        </a:rPr>
                        <a:t>hơn</a:t>
                      </a:r>
                      <a:r>
                        <a:rPr lang="en" sz="1100" b="1">
                          <a:solidFill>
                            <a:srgbClr val="3D4965"/>
                          </a:solidFill>
                          <a:latin typeface="Constantia"/>
                          <a:ea typeface="Dosis"/>
                          <a:cs typeface="Dosis"/>
                          <a:sym typeface="Dosis"/>
                        </a:rPr>
                        <a:t>.</a:t>
                      </a:r>
                      <a:endParaRPr sz="1100" b="1">
                        <a:solidFill>
                          <a:srgbClr val="3D4965"/>
                        </a:solidFill>
                        <a:latin typeface="Constantia"/>
                        <a:ea typeface="Dosis"/>
                        <a:cs typeface="Dosis"/>
                        <a:sym typeface="Dosis"/>
                      </a:endParaRPr>
                    </a:p>
                  </a:txBody>
                  <a:tcPr marL="91425" marR="91425" marT="68575" marB="68575" anchor="ctr">
                    <a:lnL w="9525" cap="flat" cmpd="sng">
                      <a:solidFill>
                        <a:srgbClr val="1C4587">
                          <a:alpha val="0"/>
                        </a:srgbClr>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20" name="Google Shape;620;p24"/>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30</a:t>
            </a:fld>
            <a:endParaRPr/>
          </a:p>
        </p:txBody>
      </p:sp>
    </p:spTree>
    <p:extLst>
      <p:ext uri="{BB962C8B-B14F-4D97-AF65-F5344CB8AC3E}">
        <p14:creationId xmlns:p14="http://schemas.microsoft.com/office/powerpoint/2010/main" val="98363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15"/>
          <p:cNvSpPr txBox="1">
            <a:spLocks noGrp="1"/>
          </p:cNvSpPr>
          <p:nvPr>
            <p:ph type="ctrTitle"/>
          </p:nvPr>
        </p:nvSpPr>
        <p:spPr>
          <a:xfrm>
            <a:off x="3120470" y="1661762"/>
            <a:ext cx="5392065"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4800">
                <a:latin typeface="Constantia"/>
              </a:rPr>
              <a:t>So </a:t>
            </a:r>
            <a:r>
              <a:rPr lang="en-US" sz="4800" err="1">
                <a:latin typeface="Constantia"/>
              </a:rPr>
              <a:t>sánh</a:t>
            </a:r>
            <a:r>
              <a:rPr lang="en-US" sz="4800">
                <a:latin typeface="Constantia"/>
              </a:rPr>
              <a:t> </a:t>
            </a:r>
            <a:br>
              <a:rPr lang="en-US" sz="4800">
                <a:latin typeface="Constantia"/>
              </a:rPr>
            </a:br>
            <a:r>
              <a:rPr lang="en-US" sz="4800">
                <a:latin typeface="Constantia"/>
              </a:rPr>
              <a:t>Seeker </a:t>
            </a:r>
            <a:r>
              <a:rPr lang="en-US" sz="4800" err="1">
                <a:latin typeface="Constantia"/>
              </a:rPr>
              <a:t>và</a:t>
            </a:r>
            <a:r>
              <a:rPr lang="en-US" sz="4800">
                <a:latin typeface="Constantia"/>
              </a:rPr>
              <a:t> </a:t>
            </a:r>
            <a:r>
              <a:rPr lang="en-US" sz="4800" err="1">
                <a:latin typeface="Constantia"/>
              </a:rPr>
              <a:t>Edubox</a:t>
            </a:r>
          </a:p>
        </p:txBody>
      </p:sp>
    </p:spTree>
    <p:extLst>
      <p:ext uri="{BB962C8B-B14F-4D97-AF65-F5344CB8AC3E}">
        <p14:creationId xmlns:p14="http://schemas.microsoft.com/office/powerpoint/2010/main" val="1411347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3159000" cy="3610800"/>
          </a:xfrm>
          <a:prstGeom prst="rect">
            <a:avLst/>
          </a:prstGeom>
        </p:spPr>
        <p:txBody>
          <a:bodyPr spcFirstLastPara="1" wrap="square" lIns="91425" tIns="91425" rIns="91425" bIns="91425" anchor="t" anchorCtr="0">
            <a:noAutofit/>
          </a:bodyPr>
          <a:lstStyle/>
          <a:p>
            <a:pPr marL="0" lvl="0" indent="0" algn="l">
              <a:spcBef>
                <a:spcPts val="600"/>
              </a:spcBef>
              <a:spcAft>
                <a:spcPts val="0"/>
              </a:spcAft>
              <a:buNone/>
            </a:pPr>
            <a:r>
              <a:rPr lang="en" sz="1800" b="1" err="1">
                <a:latin typeface="Constantia"/>
              </a:rPr>
              <a:t>Edubox</a:t>
            </a:r>
            <a:endParaRPr lang="en-US" err="1"/>
          </a:p>
          <a:p>
            <a:pPr marL="342900" indent="-342900"/>
            <a:r>
              <a:rPr lang="en" sz="1800">
                <a:latin typeface="Constantia"/>
              </a:rPr>
              <a:t>Ai </a:t>
            </a:r>
            <a:r>
              <a:rPr lang="en" sz="1800" err="1">
                <a:latin typeface="Constantia"/>
              </a:rPr>
              <a:t>cũng</a:t>
            </a:r>
            <a:r>
              <a:rPr lang="en" sz="1800">
                <a:latin typeface="Constantia"/>
              </a:rPr>
              <a:t> </a:t>
            </a:r>
            <a:r>
              <a:rPr lang="en" sz="1800" err="1">
                <a:latin typeface="Constantia"/>
              </a:rPr>
              <a:t>có</a:t>
            </a:r>
            <a:r>
              <a:rPr lang="en" sz="1800">
                <a:latin typeface="Constantia"/>
              </a:rPr>
              <a:t> </a:t>
            </a:r>
            <a:r>
              <a:rPr lang="en" sz="1800" err="1">
                <a:latin typeface="Constantia"/>
              </a:rPr>
              <a:t>thể</a:t>
            </a:r>
            <a:r>
              <a:rPr lang="en" sz="1800">
                <a:latin typeface="Constantia"/>
              </a:rPr>
              <a:t> </a:t>
            </a:r>
            <a:r>
              <a:rPr lang="en" sz="1800" err="1">
                <a:latin typeface="Constantia"/>
              </a:rPr>
              <a:t>đánh</a:t>
            </a:r>
            <a:r>
              <a:rPr lang="en" sz="1800">
                <a:latin typeface="Constantia"/>
              </a:rPr>
              <a:t> </a:t>
            </a:r>
            <a:r>
              <a:rPr lang="en" sz="1800" err="1">
                <a:latin typeface="Constantia"/>
              </a:rPr>
              <a:t>giá</a:t>
            </a:r>
            <a:r>
              <a:rPr lang="en" sz="1800">
                <a:latin typeface="Constantia"/>
              </a:rPr>
              <a:t> </a:t>
            </a:r>
            <a:r>
              <a:rPr lang="en" sz="1800" err="1">
                <a:latin typeface="Constantia"/>
              </a:rPr>
              <a:t>gia</a:t>
            </a:r>
            <a:r>
              <a:rPr lang="en" sz="1800">
                <a:latin typeface="Constantia"/>
              </a:rPr>
              <a:t> </a:t>
            </a:r>
            <a:r>
              <a:rPr lang="en" sz="1800" err="1">
                <a:latin typeface="Constantia"/>
              </a:rPr>
              <a:t>sư</a:t>
            </a:r>
            <a:r>
              <a:rPr lang="en" sz="1800">
                <a:latin typeface="Constantia"/>
              </a:rPr>
              <a:t> </a:t>
            </a:r>
            <a:r>
              <a:rPr lang="en" sz="1800" err="1">
                <a:latin typeface="Constantia"/>
              </a:rPr>
              <a:t>trên</a:t>
            </a:r>
            <a:r>
              <a:rPr lang="en" sz="1800">
                <a:latin typeface="Constantia"/>
              </a:rPr>
              <a:t> </a:t>
            </a:r>
            <a:r>
              <a:rPr lang="en" sz="1800" err="1">
                <a:latin typeface="Constantia"/>
              </a:rPr>
              <a:t>Edubox</a:t>
            </a:r>
            <a:r>
              <a:rPr lang="en" sz="1800">
                <a:latin typeface="Constantia"/>
              </a:rPr>
              <a:t>, </a:t>
            </a:r>
            <a:r>
              <a:rPr lang="en" sz="1800" err="1">
                <a:latin typeface="Constantia"/>
              </a:rPr>
              <a:t>không</a:t>
            </a:r>
            <a:r>
              <a:rPr lang="en" sz="1800">
                <a:latin typeface="Constantia"/>
              </a:rPr>
              <a:t> </a:t>
            </a:r>
            <a:r>
              <a:rPr lang="en" sz="1800" err="1">
                <a:latin typeface="Constantia"/>
              </a:rPr>
              <a:t>dễ</a:t>
            </a:r>
            <a:r>
              <a:rPr lang="en" sz="1800">
                <a:latin typeface="Constantia"/>
              </a:rPr>
              <a:t> </a:t>
            </a:r>
            <a:r>
              <a:rPr lang="en" sz="1800" err="1">
                <a:latin typeface="Constantia"/>
              </a:rPr>
              <a:t>dàng</a:t>
            </a:r>
            <a:r>
              <a:rPr lang="en" sz="1800">
                <a:latin typeface="Constantia"/>
              </a:rPr>
              <a:t> </a:t>
            </a:r>
            <a:r>
              <a:rPr lang="en" sz="1800" err="1">
                <a:latin typeface="Constantia"/>
              </a:rPr>
              <a:t>kiểm</a:t>
            </a:r>
            <a:r>
              <a:rPr lang="en" sz="1800">
                <a:latin typeface="Constantia"/>
              </a:rPr>
              <a:t> </a:t>
            </a:r>
            <a:r>
              <a:rPr lang="en" sz="1800" err="1">
                <a:latin typeface="Constantia"/>
              </a:rPr>
              <a:t>soát</a:t>
            </a:r>
            <a:r>
              <a:rPr lang="en" sz="1800">
                <a:latin typeface="Constantia"/>
              </a:rPr>
              <a:t> </a:t>
            </a:r>
            <a:r>
              <a:rPr lang="en" sz="1800" err="1">
                <a:latin typeface="Constantia"/>
              </a:rPr>
              <a:t>được</a:t>
            </a:r>
            <a:r>
              <a:rPr lang="en" sz="1800">
                <a:latin typeface="Constantia"/>
              </a:rPr>
              <a:t> </a:t>
            </a:r>
            <a:r>
              <a:rPr lang="en" sz="1800" err="1">
                <a:latin typeface="Constantia"/>
              </a:rPr>
              <a:t>chất</a:t>
            </a:r>
            <a:r>
              <a:rPr lang="en" sz="1800">
                <a:latin typeface="Constantia"/>
              </a:rPr>
              <a:t> </a:t>
            </a:r>
            <a:r>
              <a:rPr lang="en" sz="1800" err="1">
                <a:latin typeface="Constantia"/>
              </a:rPr>
              <a:t>lượng</a:t>
            </a:r>
            <a:r>
              <a:rPr lang="en" sz="1800">
                <a:latin typeface="Constantia"/>
              </a:rPr>
              <a:t> </a:t>
            </a:r>
            <a:r>
              <a:rPr lang="en" sz="1800" err="1">
                <a:latin typeface="Constantia"/>
              </a:rPr>
              <a:t>đánh</a:t>
            </a:r>
            <a:r>
              <a:rPr lang="en" sz="1800">
                <a:latin typeface="Constantia"/>
              </a:rPr>
              <a:t> </a:t>
            </a:r>
            <a:r>
              <a:rPr lang="en" sz="1800" err="1">
                <a:latin typeface="Constantia"/>
              </a:rPr>
              <a:t>giá</a:t>
            </a:r>
            <a:endParaRPr lang="en" sz="1800">
              <a:latin typeface="Constantia"/>
            </a:endParaRPr>
          </a:p>
          <a:p>
            <a:pPr marL="342900" indent="-342900"/>
            <a:r>
              <a:rPr lang="en" sz="1800" err="1">
                <a:latin typeface="Constantia"/>
              </a:rPr>
              <a:t>Edubox</a:t>
            </a:r>
            <a:r>
              <a:rPr lang="en" sz="1800">
                <a:latin typeface="Constantia"/>
              </a:rPr>
              <a:t> </a:t>
            </a:r>
            <a:r>
              <a:rPr lang="en" sz="1800" err="1">
                <a:latin typeface="Constantia"/>
              </a:rPr>
              <a:t>không</a:t>
            </a:r>
            <a:r>
              <a:rPr lang="en" sz="1800">
                <a:latin typeface="Constantia"/>
              </a:rPr>
              <a:t> </a:t>
            </a:r>
            <a:r>
              <a:rPr lang="en" sz="1800" err="1">
                <a:latin typeface="Constantia"/>
              </a:rPr>
              <a:t>thể</a:t>
            </a:r>
            <a:r>
              <a:rPr lang="en" sz="1800">
                <a:latin typeface="Constantia"/>
              </a:rPr>
              <a:t> </a:t>
            </a:r>
            <a:r>
              <a:rPr lang="en" sz="1800" err="1">
                <a:latin typeface="Constantia"/>
              </a:rPr>
              <a:t>hiện</a:t>
            </a:r>
            <a:r>
              <a:rPr lang="en" sz="1800">
                <a:latin typeface="Constantia"/>
              </a:rPr>
              <a:t> chi </a:t>
            </a:r>
            <a:r>
              <a:rPr lang="en" sz="1800" err="1">
                <a:latin typeface="Constantia"/>
              </a:rPr>
              <a:t>tiết</a:t>
            </a:r>
            <a:r>
              <a:rPr lang="en" sz="1800">
                <a:latin typeface="Constantia"/>
              </a:rPr>
              <a:t> </a:t>
            </a:r>
            <a:r>
              <a:rPr lang="en" sz="1800" err="1">
                <a:latin typeface="Constantia"/>
              </a:rPr>
              <a:t>đánh</a:t>
            </a:r>
            <a:r>
              <a:rPr lang="en" sz="1800">
                <a:latin typeface="Constantia"/>
              </a:rPr>
              <a:t> </a:t>
            </a:r>
            <a:r>
              <a:rPr lang="en" sz="1800" err="1">
                <a:latin typeface="Constantia"/>
              </a:rPr>
              <a:t>giá</a:t>
            </a:r>
            <a:r>
              <a:rPr lang="en" sz="1800">
                <a:latin typeface="Constantia"/>
              </a:rPr>
              <a:t>, </a:t>
            </a:r>
            <a:r>
              <a:rPr lang="en" sz="1800" err="1">
                <a:latin typeface="Constantia"/>
              </a:rPr>
              <a:t>mà</a:t>
            </a:r>
            <a:r>
              <a:rPr lang="en" sz="1800">
                <a:latin typeface="Constantia"/>
              </a:rPr>
              <a:t> </a:t>
            </a:r>
            <a:r>
              <a:rPr lang="en" sz="1800" err="1">
                <a:latin typeface="Constantia"/>
              </a:rPr>
              <a:t>chỉ</a:t>
            </a:r>
            <a:r>
              <a:rPr lang="en" sz="1800">
                <a:latin typeface="Constantia"/>
              </a:rPr>
              <a:t> </a:t>
            </a:r>
            <a:r>
              <a:rPr lang="en" sz="1800" err="1">
                <a:latin typeface="Constantia"/>
              </a:rPr>
              <a:t>thể</a:t>
            </a:r>
            <a:r>
              <a:rPr lang="en" sz="1800">
                <a:latin typeface="Constantia"/>
              </a:rPr>
              <a:t> </a:t>
            </a:r>
            <a:r>
              <a:rPr lang="en" sz="1800" err="1">
                <a:latin typeface="Constantia"/>
              </a:rPr>
              <a:t>hiện</a:t>
            </a:r>
            <a:r>
              <a:rPr lang="en" sz="1800">
                <a:latin typeface="Constantia"/>
              </a:rPr>
              <a:t> qua </a:t>
            </a:r>
            <a:r>
              <a:rPr lang="en" sz="1800" err="1">
                <a:latin typeface="Constantia"/>
              </a:rPr>
              <a:t>điểm</a:t>
            </a:r>
            <a:r>
              <a:rPr lang="en" sz="1800">
                <a:latin typeface="Constantia"/>
              </a:rPr>
              <a:t> </a:t>
            </a:r>
            <a:r>
              <a:rPr lang="en" sz="1800" err="1">
                <a:latin typeface="Constantia"/>
              </a:rPr>
              <a:t>sao</a:t>
            </a:r>
            <a:endParaRPr sz="1800" err="1">
              <a:latin typeface="Constantia"/>
            </a:endParaRPr>
          </a:p>
        </p:txBody>
      </p:sp>
      <p:sp>
        <p:nvSpPr>
          <p:cNvPr id="579" name="Google Shape;579;p19"/>
          <p:cNvSpPr txBox="1">
            <a:spLocks noGrp="1"/>
          </p:cNvSpPr>
          <p:nvPr>
            <p:ph type="body" idx="2"/>
          </p:nvPr>
        </p:nvSpPr>
        <p:spPr>
          <a:xfrm>
            <a:off x="4271033" y="1363153"/>
            <a:ext cx="3159000" cy="3610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b="1">
                <a:latin typeface="Constantia"/>
              </a:rPr>
              <a:t>Seeker</a:t>
            </a:r>
          </a:p>
          <a:p>
            <a:pPr marL="342900" indent="-342900"/>
            <a:r>
              <a:rPr lang="en-US" sz="1800" err="1">
                <a:latin typeface="Constantia"/>
              </a:rPr>
              <a:t>Chỉ</a:t>
            </a:r>
            <a:r>
              <a:rPr lang="en-US" sz="1800">
                <a:latin typeface="Constantia"/>
              </a:rPr>
              <a:t> </a:t>
            </a:r>
            <a:r>
              <a:rPr lang="en-US" sz="1800" err="1">
                <a:latin typeface="Constantia"/>
              </a:rPr>
              <a:t>những</a:t>
            </a:r>
            <a:r>
              <a:rPr lang="en-US" sz="1800">
                <a:latin typeface="Constantia"/>
              </a:rPr>
              <a:t> </a:t>
            </a:r>
            <a:r>
              <a:rPr lang="en-US" sz="1800" err="1">
                <a:latin typeface="Constantia"/>
              </a:rPr>
              <a:t>người</a:t>
            </a:r>
            <a:r>
              <a:rPr lang="en-US" sz="1800">
                <a:latin typeface="Constantia"/>
              </a:rPr>
              <a:t> </a:t>
            </a:r>
            <a:r>
              <a:rPr lang="en-US" sz="1800" err="1">
                <a:latin typeface="Constantia"/>
              </a:rPr>
              <a:t>tham</a:t>
            </a:r>
            <a:r>
              <a:rPr lang="en-US" sz="1800">
                <a:latin typeface="Constantia"/>
              </a:rPr>
              <a:t> </a:t>
            </a:r>
            <a:r>
              <a:rPr lang="en-US" sz="1800" err="1">
                <a:latin typeface="Constantia"/>
              </a:rPr>
              <a:t>gia</a:t>
            </a:r>
            <a:r>
              <a:rPr lang="en-US" sz="1800">
                <a:latin typeface="Constantia"/>
              </a:rPr>
              <a:t> </a:t>
            </a:r>
            <a:r>
              <a:rPr lang="en-US" sz="1800" err="1">
                <a:latin typeface="Constantia"/>
              </a:rPr>
              <a:t>lớp</a:t>
            </a:r>
            <a:r>
              <a:rPr lang="en-US" sz="1800">
                <a:latin typeface="Constantia"/>
              </a:rPr>
              <a:t> </a:t>
            </a:r>
            <a:r>
              <a:rPr lang="en-US" sz="1800" err="1">
                <a:latin typeface="Constantia"/>
              </a:rPr>
              <a:t>học</a:t>
            </a:r>
            <a:r>
              <a:rPr lang="en-US" sz="1800">
                <a:latin typeface="Constantia"/>
              </a:rPr>
              <a:t> </a:t>
            </a:r>
            <a:r>
              <a:rPr lang="en-US" sz="1800" err="1">
                <a:latin typeface="Constantia"/>
              </a:rPr>
              <a:t>đó</a:t>
            </a:r>
            <a:r>
              <a:rPr lang="en-US" sz="1800">
                <a:latin typeface="Constantia"/>
              </a:rPr>
              <a:t> </a:t>
            </a:r>
            <a:r>
              <a:rPr lang="en-US" sz="1800" err="1">
                <a:latin typeface="Constantia"/>
              </a:rPr>
              <a:t>được</a:t>
            </a:r>
            <a:r>
              <a:rPr lang="en-US" sz="1800">
                <a:latin typeface="Constantia"/>
              </a:rPr>
              <a:t> </a:t>
            </a:r>
            <a:r>
              <a:rPr lang="en-US" sz="1800" err="1">
                <a:latin typeface="Constantia"/>
              </a:rPr>
              <a:t>đánh</a:t>
            </a:r>
            <a:r>
              <a:rPr lang="en-US" sz="1800">
                <a:latin typeface="Constantia"/>
              </a:rPr>
              <a:t> </a:t>
            </a:r>
            <a:r>
              <a:rPr lang="en-US" sz="1800" err="1">
                <a:latin typeface="Constantia"/>
              </a:rPr>
              <a:t>giá</a:t>
            </a:r>
            <a:r>
              <a:rPr lang="en-US" sz="1800">
                <a:latin typeface="Constantia"/>
              </a:rPr>
              <a:t> </a:t>
            </a:r>
            <a:r>
              <a:rPr lang="en-US" sz="1800" err="1">
                <a:latin typeface="Constantia"/>
              </a:rPr>
              <a:t>lẫn</a:t>
            </a:r>
            <a:r>
              <a:rPr lang="en-US" sz="1800">
                <a:latin typeface="Constantia"/>
              </a:rPr>
              <a:t> </a:t>
            </a:r>
            <a:r>
              <a:rPr lang="en-US" sz="1800" err="1">
                <a:latin typeface="Constantia"/>
              </a:rPr>
              <a:t>nhau</a:t>
            </a:r>
            <a:r>
              <a:rPr lang="en-US" sz="1800">
                <a:latin typeface="Constantia"/>
              </a:rPr>
              <a:t>. </a:t>
            </a:r>
            <a:r>
              <a:rPr lang="en-US" sz="1800" err="1">
                <a:latin typeface="Constantia"/>
              </a:rPr>
              <a:t>Từ</a:t>
            </a:r>
            <a:r>
              <a:rPr lang="en-US" sz="1800">
                <a:latin typeface="Constantia"/>
              </a:rPr>
              <a:t> </a:t>
            </a:r>
            <a:r>
              <a:rPr lang="en-US" sz="1800" err="1">
                <a:latin typeface="Constantia"/>
              </a:rPr>
              <a:t>đó</a:t>
            </a:r>
            <a:r>
              <a:rPr lang="en-US" sz="1800">
                <a:latin typeface="Constantia"/>
              </a:rPr>
              <a:t> </a:t>
            </a:r>
            <a:r>
              <a:rPr lang="en-US" sz="1800" err="1">
                <a:latin typeface="Constantia"/>
              </a:rPr>
              <a:t>gia</a:t>
            </a:r>
            <a:r>
              <a:rPr lang="en-US" sz="1800">
                <a:latin typeface="Constantia"/>
              </a:rPr>
              <a:t> </a:t>
            </a:r>
            <a:r>
              <a:rPr lang="en-US" sz="1800" err="1">
                <a:latin typeface="Constantia"/>
              </a:rPr>
              <a:t>tăng</a:t>
            </a:r>
            <a:r>
              <a:rPr lang="en-US" sz="1800">
                <a:latin typeface="Constantia"/>
              </a:rPr>
              <a:t> </a:t>
            </a:r>
            <a:r>
              <a:rPr lang="en-US" sz="1800" err="1">
                <a:latin typeface="Constantia"/>
              </a:rPr>
              <a:t>tính</a:t>
            </a:r>
            <a:r>
              <a:rPr lang="en-US" sz="1800">
                <a:latin typeface="Constantia"/>
              </a:rPr>
              <a:t> </a:t>
            </a:r>
            <a:r>
              <a:rPr lang="en-US" sz="1800" err="1">
                <a:latin typeface="Constantia"/>
              </a:rPr>
              <a:t>xác</a:t>
            </a:r>
            <a:r>
              <a:rPr lang="en-US" sz="1800">
                <a:latin typeface="Constantia"/>
              </a:rPr>
              <a:t> </a:t>
            </a:r>
            <a:r>
              <a:rPr lang="en-US" sz="1800" err="1">
                <a:latin typeface="Constantia"/>
              </a:rPr>
              <a:t>thực</a:t>
            </a:r>
            <a:r>
              <a:rPr lang="en-US" sz="1800">
                <a:latin typeface="Constantia"/>
              </a:rPr>
              <a:t> </a:t>
            </a:r>
            <a:r>
              <a:rPr lang="en-US" sz="1800" err="1">
                <a:latin typeface="Constantia"/>
              </a:rPr>
              <a:t>cho</a:t>
            </a:r>
            <a:r>
              <a:rPr lang="en-US" sz="1800">
                <a:latin typeface="Constantia"/>
              </a:rPr>
              <a:t> </a:t>
            </a:r>
            <a:r>
              <a:rPr lang="en-US" sz="1800" err="1">
                <a:latin typeface="Constantia"/>
              </a:rPr>
              <a:t>việc</a:t>
            </a:r>
            <a:r>
              <a:rPr lang="en-US" sz="1800">
                <a:latin typeface="Constantia"/>
              </a:rPr>
              <a:t> </a:t>
            </a:r>
            <a:r>
              <a:rPr lang="en-US" sz="1800" err="1">
                <a:latin typeface="Constantia"/>
              </a:rPr>
              <a:t>đánh</a:t>
            </a:r>
            <a:r>
              <a:rPr lang="en-US" sz="1800">
                <a:latin typeface="Constantia"/>
              </a:rPr>
              <a:t> </a:t>
            </a:r>
            <a:r>
              <a:rPr lang="en-US" sz="1800" err="1">
                <a:latin typeface="Constantia"/>
              </a:rPr>
              <a:t>giá</a:t>
            </a:r>
            <a:endParaRPr lang="en-US" sz="1800">
              <a:latin typeface="Constantia"/>
            </a:endParaRPr>
          </a:p>
          <a:p>
            <a:pPr marL="342900" indent="-342900"/>
            <a:r>
              <a:rPr lang="en-US" sz="1800">
                <a:latin typeface="Constantia"/>
              </a:rPr>
              <a:t>Seeker </a:t>
            </a:r>
            <a:r>
              <a:rPr lang="en-US" sz="1800" err="1">
                <a:latin typeface="Constantia"/>
              </a:rPr>
              <a:t>hiển</a:t>
            </a:r>
            <a:r>
              <a:rPr lang="en-US" sz="1800">
                <a:latin typeface="Constantia"/>
              </a:rPr>
              <a:t> </a:t>
            </a:r>
            <a:r>
              <a:rPr lang="en-US" sz="1800" err="1">
                <a:latin typeface="Constantia"/>
              </a:rPr>
              <a:t>thị</a:t>
            </a:r>
            <a:r>
              <a:rPr lang="en-US" sz="1800">
                <a:latin typeface="Constantia"/>
              </a:rPr>
              <a:t> chi </a:t>
            </a:r>
            <a:r>
              <a:rPr lang="en-US" sz="1800" err="1">
                <a:latin typeface="Constantia"/>
              </a:rPr>
              <a:t>tiết</a:t>
            </a:r>
            <a:r>
              <a:rPr lang="en-US" sz="1800">
                <a:latin typeface="Constantia"/>
              </a:rPr>
              <a:t>, </a:t>
            </a:r>
            <a:r>
              <a:rPr lang="en-US" sz="1800" err="1">
                <a:latin typeface="Constantia"/>
              </a:rPr>
              <a:t>rõ</a:t>
            </a:r>
            <a:r>
              <a:rPr lang="en-US" sz="1800">
                <a:latin typeface="Constantia"/>
              </a:rPr>
              <a:t> </a:t>
            </a:r>
            <a:r>
              <a:rPr lang="en-US" sz="1800" err="1">
                <a:latin typeface="Constantia"/>
              </a:rPr>
              <a:t>ràng</a:t>
            </a:r>
            <a:r>
              <a:rPr lang="en-US" sz="1800">
                <a:latin typeface="Constantia"/>
              </a:rPr>
              <a:t> </a:t>
            </a:r>
            <a:r>
              <a:rPr lang="en-US" sz="1800" err="1">
                <a:latin typeface="Constantia"/>
              </a:rPr>
              <a:t>các</a:t>
            </a:r>
            <a:r>
              <a:rPr lang="en-US" sz="1800">
                <a:latin typeface="Constantia"/>
              </a:rPr>
              <a:t> </a:t>
            </a:r>
            <a:r>
              <a:rPr lang="en-US" sz="1800" err="1">
                <a:latin typeface="Constantia"/>
              </a:rPr>
              <a:t>đánh</a:t>
            </a:r>
            <a:r>
              <a:rPr lang="en-US" sz="1800">
                <a:latin typeface="Constantia"/>
              </a:rPr>
              <a:t> </a:t>
            </a:r>
            <a:r>
              <a:rPr lang="en-US" sz="1800" err="1">
                <a:latin typeface="Constantia"/>
              </a:rPr>
              <a:t>giá</a:t>
            </a:r>
            <a:r>
              <a:rPr lang="en-US" sz="1800">
                <a:latin typeface="Constantia"/>
              </a:rPr>
              <a:t>. Qua </a:t>
            </a:r>
            <a:r>
              <a:rPr lang="en-US" sz="1800" err="1">
                <a:latin typeface="Constantia"/>
              </a:rPr>
              <a:t>đó</a:t>
            </a:r>
            <a:r>
              <a:rPr lang="en-US" sz="1800">
                <a:latin typeface="Constantia"/>
              </a:rPr>
              <a:t> </a:t>
            </a:r>
            <a:r>
              <a:rPr lang="en-US" sz="1800" err="1">
                <a:latin typeface="Constantia"/>
              </a:rPr>
              <a:t>giúp</a:t>
            </a:r>
            <a:r>
              <a:rPr lang="en-US" sz="1800">
                <a:latin typeface="Constantia"/>
              </a:rPr>
              <a:t> </a:t>
            </a:r>
            <a:r>
              <a:rPr lang="en-US" sz="1800" err="1">
                <a:latin typeface="Constantia"/>
              </a:rPr>
              <a:t>người</a:t>
            </a:r>
            <a:r>
              <a:rPr lang="en-US" sz="1800">
                <a:latin typeface="Constantia"/>
              </a:rPr>
              <a:t> </a:t>
            </a:r>
            <a:r>
              <a:rPr lang="en-US" sz="1800" err="1">
                <a:latin typeface="Constantia"/>
              </a:rPr>
              <a:t>dùng</a:t>
            </a:r>
            <a:r>
              <a:rPr lang="en-US" sz="1800">
                <a:latin typeface="Constantia"/>
              </a:rPr>
              <a:t> </a:t>
            </a:r>
            <a:r>
              <a:rPr lang="en-US" sz="1800" err="1">
                <a:latin typeface="Constantia"/>
              </a:rPr>
              <a:t>có</a:t>
            </a:r>
            <a:r>
              <a:rPr lang="en-US" sz="1800">
                <a:latin typeface="Constantia"/>
              </a:rPr>
              <a:t> </a:t>
            </a:r>
            <a:r>
              <a:rPr lang="en-US" sz="1800" err="1">
                <a:latin typeface="Constantia"/>
              </a:rPr>
              <a:t>cái</a:t>
            </a:r>
            <a:r>
              <a:rPr lang="en-US" sz="1800">
                <a:latin typeface="Constantia"/>
              </a:rPr>
              <a:t> </a:t>
            </a:r>
            <a:r>
              <a:rPr lang="en-US" sz="1800" err="1">
                <a:latin typeface="Constantia"/>
              </a:rPr>
              <a:t>nhìn</a:t>
            </a:r>
            <a:r>
              <a:rPr lang="en-US" sz="1800">
                <a:latin typeface="Constantia"/>
              </a:rPr>
              <a:t> </a:t>
            </a:r>
            <a:r>
              <a:rPr lang="en-US" sz="1800" err="1">
                <a:latin typeface="Constantia"/>
              </a:rPr>
              <a:t>trực</a:t>
            </a:r>
            <a:r>
              <a:rPr lang="en-US" sz="1800">
                <a:latin typeface="Constantia"/>
              </a:rPr>
              <a:t> </a:t>
            </a:r>
            <a:r>
              <a:rPr lang="en-US" sz="1800" err="1">
                <a:latin typeface="Constantia"/>
              </a:rPr>
              <a:t>quan</a:t>
            </a:r>
            <a:r>
              <a:rPr lang="en-US" sz="1800">
                <a:latin typeface="Constantia"/>
              </a:rPr>
              <a:t> </a:t>
            </a:r>
            <a:r>
              <a:rPr lang="en-US" sz="1800" err="1">
                <a:latin typeface="Constantia"/>
              </a:rPr>
              <a:t>hơn</a:t>
            </a:r>
            <a:r>
              <a:rPr lang="en-US" sz="1800">
                <a:latin typeface="Constantia"/>
              </a:rPr>
              <a:t>.</a:t>
            </a: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32</a:t>
            </a:fld>
            <a:endParaRPr/>
          </a:p>
        </p:txBody>
      </p:sp>
      <p:sp>
        <p:nvSpPr>
          <p:cNvPr id="4" name="Google Shape;578;p19">
            <a:extLst>
              <a:ext uri="{FF2B5EF4-FFF2-40B4-BE49-F238E27FC236}">
                <a16:creationId xmlns:a16="http://schemas.microsoft.com/office/drawing/2014/main" id="{98304676-5AB3-1AD1-8B2E-0A8BC8646F7B}"/>
              </a:ext>
            </a:extLst>
          </p:cNvPr>
          <p:cNvSpPr txBox="1">
            <a:spLocks noGrp="1"/>
          </p:cNvSpPr>
          <p:nvPr>
            <p:ph type="title"/>
          </p:nvPr>
        </p:nvSpPr>
        <p:spPr>
          <a:xfrm>
            <a:off x="747925" y="225025"/>
            <a:ext cx="7240537" cy="85025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err="1">
                <a:latin typeface="Constantia"/>
              </a:rPr>
              <a:t>Đánh</a:t>
            </a:r>
            <a:r>
              <a:rPr lang="en" sz="3200" b="1">
                <a:latin typeface="Constantia"/>
              </a:rPr>
              <a:t> </a:t>
            </a:r>
            <a:r>
              <a:rPr lang="en" sz="3200" b="1" err="1">
                <a:latin typeface="Constantia"/>
              </a:rPr>
              <a:t>giá</a:t>
            </a:r>
            <a:r>
              <a:rPr lang="en" sz="3200" b="1">
                <a:latin typeface="Constantia"/>
              </a:rPr>
              <a:t> </a:t>
            </a:r>
            <a:r>
              <a:rPr lang="en" sz="3200" b="1" err="1">
                <a:latin typeface="Constantia"/>
              </a:rPr>
              <a:t>người</a:t>
            </a:r>
            <a:r>
              <a:rPr lang="en" sz="3200" b="1">
                <a:latin typeface="Constantia"/>
              </a:rPr>
              <a:t> </a:t>
            </a:r>
            <a:r>
              <a:rPr lang="en" sz="3200" b="1" err="1">
                <a:latin typeface="Constantia"/>
              </a:rPr>
              <a:t>dùng</a:t>
            </a:r>
          </a:p>
        </p:txBody>
      </p:sp>
    </p:spTree>
    <p:extLst>
      <p:ext uri="{BB962C8B-B14F-4D97-AF65-F5344CB8AC3E}">
        <p14:creationId xmlns:p14="http://schemas.microsoft.com/office/powerpoint/2010/main" val="2875817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33</a:t>
            </a:fld>
            <a:endParaRPr/>
          </a:p>
        </p:txBody>
      </p:sp>
      <p:pic>
        <p:nvPicPr>
          <p:cNvPr id="6" name="Hình ảnh 5">
            <a:extLst>
              <a:ext uri="{FF2B5EF4-FFF2-40B4-BE49-F238E27FC236}">
                <a16:creationId xmlns:a16="http://schemas.microsoft.com/office/drawing/2014/main" id="{C902D2E5-6629-E5D9-C342-D99B673BC7CA}"/>
              </a:ext>
            </a:extLst>
          </p:cNvPr>
          <p:cNvPicPr>
            <a:picLocks noChangeAspect="1"/>
          </p:cNvPicPr>
          <p:nvPr/>
        </p:nvPicPr>
        <p:blipFill>
          <a:blip r:embed="rId4"/>
          <a:stretch>
            <a:fillRect/>
          </a:stretch>
        </p:blipFill>
        <p:spPr>
          <a:xfrm>
            <a:off x="4907763" y="1119696"/>
            <a:ext cx="1669965" cy="3711033"/>
          </a:xfrm>
          <a:prstGeom prst="rect">
            <a:avLst/>
          </a:prstGeom>
        </p:spPr>
      </p:pic>
      <p:sp>
        <p:nvSpPr>
          <p:cNvPr id="4" name="Google Shape;578;p19">
            <a:extLst>
              <a:ext uri="{FF2B5EF4-FFF2-40B4-BE49-F238E27FC236}">
                <a16:creationId xmlns:a16="http://schemas.microsoft.com/office/drawing/2014/main" id="{ACC39276-BA48-82D3-56F0-8BA70AF8073D}"/>
              </a:ext>
            </a:extLst>
          </p:cNvPr>
          <p:cNvSpPr txBox="1">
            <a:spLocks noGrp="1"/>
          </p:cNvSpPr>
          <p:nvPr>
            <p:ph type="title"/>
          </p:nvPr>
        </p:nvSpPr>
        <p:spPr>
          <a:xfrm>
            <a:off x="747925" y="225025"/>
            <a:ext cx="7240537" cy="85025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err="1">
                <a:latin typeface="Constantia"/>
              </a:rPr>
              <a:t>Đánh</a:t>
            </a:r>
            <a:r>
              <a:rPr lang="en" sz="3200" b="1">
                <a:latin typeface="Constantia"/>
              </a:rPr>
              <a:t> </a:t>
            </a:r>
            <a:r>
              <a:rPr lang="en" sz="3200" b="1" err="1">
                <a:latin typeface="Constantia"/>
              </a:rPr>
              <a:t>giá</a:t>
            </a:r>
            <a:r>
              <a:rPr lang="en" sz="3200" b="1">
                <a:latin typeface="Constantia"/>
              </a:rPr>
              <a:t> </a:t>
            </a:r>
            <a:r>
              <a:rPr lang="en" sz="3200" b="1" err="1">
                <a:latin typeface="Constantia"/>
              </a:rPr>
              <a:t>người</a:t>
            </a:r>
            <a:r>
              <a:rPr lang="en" sz="3200" b="1">
                <a:latin typeface="Constantia"/>
              </a:rPr>
              <a:t> </a:t>
            </a:r>
            <a:r>
              <a:rPr lang="en" sz="3200" b="1" err="1">
                <a:latin typeface="Constantia"/>
              </a:rPr>
              <a:t>dùng</a:t>
            </a:r>
          </a:p>
        </p:txBody>
      </p:sp>
      <p:pic>
        <p:nvPicPr>
          <p:cNvPr id="5" name="Hình ảnh 7" descr="Ảnh có chứa văn bản&#10;&#10;Mô tả được tạo tự động">
            <a:extLst>
              <a:ext uri="{FF2B5EF4-FFF2-40B4-BE49-F238E27FC236}">
                <a16:creationId xmlns:a16="http://schemas.microsoft.com/office/drawing/2014/main" id="{803C2CF9-EEE6-A753-EE34-84B1DECEC977}"/>
              </a:ext>
            </a:extLst>
          </p:cNvPr>
          <p:cNvPicPr>
            <a:picLocks noChangeAspect="1"/>
          </p:cNvPicPr>
          <p:nvPr/>
        </p:nvPicPr>
        <p:blipFill>
          <a:blip r:embed="rId5"/>
          <a:stretch>
            <a:fillRect/>
          </a:stretch>
        </p:blipFill>
        <p:spPr>
          <a:xfrm>
            <a:off x="1529624" y="1119697"/>
            <a:ext cx="1786827" cy="3715150"/>
          </a:xfrm>
          <a:prstGeom prst="rect">
            <a:avLst/>
          </a:prstGeom>
        </p:spPr>
      </p:pic>
      <p:sp>
        <p:nvSpPr>
          <p:cNvPr id="7" name="TextBox 6">
            <a:extLst>
              <a:ext uri="{FF2B5EF4-FFF2-40B4-BE49-F238E27FC236}">
                <a16:creationId xmlns:a16="http://schemas.microsoft.com/office/drawing/2014/main" id="{1C60AE4B-8EE3-4665-D6EA-4AED7999D0D9}"/>
              </a:ext>
            </a:extLst>
          </p:cNvPr>
          <p:cNvSpPr txBox="1"/>
          <p:nvPr/>
        </p:nvSpPr>
        <p:spPr>
          <a:xfrm>
            <a:off x="1051062" y="4834144"/>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nstantia"/>
              </a:rPr>
              <a:t>Giao </a:t>
            </a:r>
            <a:r>
              <a:rPr lang="en-US" err="1">
                <a:latin typeface="Constantia"/>
              </a:rPr>
              <a:t>diện</a:t>
            </a:r>
            <a:r>
              <a:rPr lang="en-US">
                <a:latin typeface="Constantia"/>
              </a:rPr>
              <a:t> </a:t>
            </a:r>
            <a:r>
              <a:rPr lang="en-US" err="1">
                <a:latin typeface="Constantia"/>
              </a:rPr>
              <a:t>đánh</a:t>
            </a:r>
            <a:r>
              <a:rPr lang="en-US">
                <a:latin typeface="Constantia"/>
              </a:rPr>
              <a:t> </a:t>
            </a:r>
            <a:r>
              <a:rPr lang="en-US" err="1">
                <a:latin typeface="Constantia"/>
              </a:rPr>
              <a:t>giá</a:t>
            </a:r>
            <a:r>
              <a:rPr lang="en-US">
                <a:latin typeface="Constantia"/>
              </a:rPr>
              <a:t> </a:t>
            </a:r>
            <a:r>
              <a:rPr lang="en-US" err="1">
                <a:latin typeface="Constantia"/>
              </a:rPr>
              <a:t>của</a:t>
            </a:r>
            <a:r>
              <a:rPr lang="en-US">
                <a:latin typeface="Constantia"/>
              </a:rPr>
              <a:t> </a:t>
            </a:r>
            <a:r>
              <a:rPr lang="en-US" err="1">
                <a:latin typeface="Constantia"/>
              </a:rPr>
              <a:t>Edubox</a:t>
            </a:r>
            <a:endParaRPr lang="en-US">
              <a:latin typeface="Constantia"/>
            </a:endParaRPr>
          </a:p>
        </p:txBody>
      </p:sp>
      <p:sp>
        <p:nvSpPr>
          <p:cNvPr id="11" name="TextBox 10">
            <a:extLst>
              <a:ext uri="{FF2B5EF4-FFF2-40B4-BE49-F238E27FC236}">
                <a16:creationId xmlns:a16="http://schemas.microsoft.com/office/drawing/2014/main" id="{7A7B2930-72D4-FBFD-813F-184A6DDACAFF}"/>
              </a:ext>
            </a:extLst>
          </p:cNvPr>
          <p:cNvSpPr txBox="1"/>
          <p:nvPr/>
        </p:nvSpPr>
        <p:spPr>
          <a:xfrm>
            <a:off x="4368246" y="4834144"/>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nstantia"/>
              </a:rPr>
              <a:t>Giao </a:t>
            </a:r>
            <a:r>
              <a:rPr lang="en-US" err="1">
                <a:latin typeface="Constantia"/>
              </a:rPr>
              <a:t>diện</a:t>
            </a:r>
            <a:r>
              <a:rPr lang="en-US">
                <a:latin typeface="Constantia"/>
              </a:rPr>
              <a:t> </a:t>
            </a:r>
            <a:r>
              <a:rPr lang="en-US" err="1">
                <a:latin typeface="Constantia"/>
              </a:rPr>
              <a:t>đánh</a:t>
            </a:r>
            <a:r>
              <a:rPr lang="en-US">
                <a:latin typeface="Constantia"/>
              </a:rPr>
              <a:t> </a:t>
            </a:r>
            <a:r>
              <a:rPr lang="en-US" err="1">
                <a:latin typeface="Constantia"/>
              </a:rPr>
              <a:t>giá</a:t>
            </a:r>
            <a:r>
              <a:rPr lang="en-US">
                <a:latin typeface="Constantia"/>
              </a:rPr>
              <a:t> </a:t>
            </a:r>
            <a:r>
              <a:rPr lang="en-US" err="1">
                <a:latin typeface="Constantia"/>
              </a:rPr>
              <a:t>của</a:t>
            </a:r>
            <a:r>
              <a:rPr lang="en-US">
                <a:latin typeface="Constantia"/>
              </a:rPr>
              <a:t> Seeker</a:t>
            </a:r>
          </a:p>
        </p:txBody>
      </p:sp>
    </p:spTree>
    <p:extLst>
      <p:ext uri="{BB962C8B-B14F-4D97-AF65-F5344CB8AC3E}">
        <p14:creationId xmlns:p14="http://schemas.microsoft.com/office/powerpoint/2010/main" val="2519888261"/>
      </p:ext>
    </p:extLst>
  </p:cSld>
  <p:clrMapOvr>
    <a:masterClrMapping/>
  </p:clrMapOvr>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4" y="1363153"/>
            <a:ext cx="3904831" cy="3610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1800" b="1" err="1">
                <a:latin typeface="Constantia"/>
              </a:rPr>
              <a:t>Edubox</a:t>
            </a:r>
            <a:endParaRPr lang="vi-VN" sz="1800" b="1">
              <a:latin typeface="Constantia"/>
            </a:endParaRPr>
          </a:p>
          <a:p>
            <a:pPr marL="285750" indent="-285750">
              <a:buFont typeface="Wingdings"/>
              <a:buChar char="ü"/>
            </a:pPr>
            <a:r>
              <a:rPr lang="vi-VN" sz="1800">
                <a:latin typeface="Constantia"/>
              </a:rPr>
              <a:t>Hiển </a:t>
            </a:r>
            <a:r>
              <a:rPr lang="vi-VN" sz="1800" err="1">
                <a:latin typeface="Constantia"/>
              </a:rPr>
              <a:t>thị</a:t>
            </a:r>
            <a:r>
              <a:rPr lang="vi-VN" sz="1800">
                <a:latin typeface="Constantia"/>
              </a:rPr>
              <a:t> chi </a:t>
            </a:r>
            <a:r>
              <a:rPr lang="vi-VN" sz="1800" err="1">
                <a:latin typeface="Constantia"/>
              </a:rPr>
              <a:t>tiết</a:t>
            </a:r>
            <a:r>
              <a:rPr lang="vi-VN" sz="1800">
                <a:latin typeface="Constantia"/>
              </a:rPr>
              <a:t> </a:t>
            </a:r>
            <a:r>
              <a:rPr lang="vi-VN" sz="1800" err="1">
                <a:latin typeface="Constantia"/>
              </a:rPr>
              <a:t>thông</a:t>
            </a:r>
            <a:r>
              <a:rPr lang="vi-VN" sz="1800">
                <a:latin typeface="Constantia"/>
              </a:rPr>
              <a:t> tin </a:t>
            </a:r>
            <a:r>
              <a:rPr lang="vi-VN" sz="1800" err="1">
                <a:latin typeface="Constantia"/>
              </a:rPr>
              <a:t>lớp</a:t>
            </a:r>
            <a:r>
              <a:rPr lang="vi-VN" sz="1800">
                <a:latin typeface="Constantia"/>
              </a:rPr>
              <a:t> </a:t>
            </a:r>
            <a:r>
              <a:rPr lang="vi-VN" sz="1800" err="1">
                <a:latin typeface="Constantia"/>
              </a:rPr>
              <a:t>học</a:t>
            </a:r>
            <a:endParaRPr lang="vi-VN" sz="1800">
              <a:latin typeface="Constantia"/>
            </a:endParaRPr>
          </a:p>
          <a:p>
            <a:pPr marL="342900" indent="-342900"/>
            <a:r>
              <a:rPr lang="vi-VN" sz="1800" err="1">
                <a:latin typeface="Constantia"/>
              </a:rPr>
              <a:t>Không</a:t>
            </a:r>
            <a:r>
              <a:rPr lang="vi-VN" sz="1800">
                <a:latin typeface="Constantia"/>
              </a:rPr>
              <a:t> </a:t>
            </a:r>
            <a:r>
              <a:rPr lang="vi-VN" sz="1800" err="1">
                <a:latin typeface="Constantia"/>
              </a:rPr>
              <a:t>hiển</a:t>
            </a:r>
            <a:r>
              <a:rPr lang="vi-VN" sz="1800">
                <a:latin typeface="Constantia"/>
              </a:rPr>
              <a:t> </a:t>
            </a:r>
            <a:r>
              <a:rPr lang="vi-VN" sz="1800" err="1">
                <a:latin typeface="Constantia"/>
              </a:rPr>
              <a:t>thị</a:t>
            </a:r>
            <a:r>
              <a:rPr lang="vi-VN" sz="1800">
                <a:latin typeface="Constantia"/>
              </a:rPr>
              <a:t> </a:t>
            </a:r>
            <a:r>
              <a:rPr lang="vi-VN" sz="1800" err="1">
                <a:latin typeface="Constantia"/>
              </a:rPr>
              <a:t>trực</a:t>
            </a:r>
            <a:r>
              <a:rPr lang="vi-VN" sz="1800">
                <a:latin typeface="Constantia"/>
              </a:rPr>
              <a:t> </a:t>
            </a:r>
            <a:r>
              <a:rPr lang="vi-VN" sz="1800" err="1">
                <a:latin typeface="Constantia"/>
              </a:rPr>
              <a:t>quan</a:t>
            </a:r>
            <a:r>
              <a:rPr lang="vi-VN" sz="1800">
                <a:latin typeface="Constantia"/>
              </a:rPr>
              <a:t> </a:t>
            </a:r>
            <a:r>
              <a:rPr lang="vi-VN" sz="1800" err="1">
                <a:latin typeface="Constantia"/>
              </a:rPr>
              <a:t>trên</a:t>
            </a:r>
            <a:r>
              <a:rPr lang="vi-VN" sz="1800">
                <a:latin typeface="Constantia"/>
              </a:rPr>
              <a:t> </a:t>
            </a:r>
            <a:r>
              <a:rPr lang="vi-VN" sz="1800" err="1">
                <a:latin typeface="Constantia"/>
              </a:rPr>
              <a:t>bản</a:t>
            </a:r>
            <a:r>
              <a:rPr lang="vi-VN" sz="1800">
                <a:latin typeface="Constantia"/>
              </a:rPr>
              <a:t> </a:t>
            </a:r>
            <a:r>
              <a:rPr lang="vi-VN" sz="1800" err="1">
                <a:latin typeface="Constantia"/>
              </a:rPr>
              <a:t>đồ</a:t>
            </a:r>
            <a:endParaRPr lang="vi-VN" sz="1800">
              <a:latin typeface="Constantia"/>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3200" b="1" err="1">
                <a:latin typeface="Constantia"/>
              </a:rPr>
              <a:t>Chức</a:t>
            </a:r>
            <a:r>
              <a:rPr lang="vi-VN" sz="3200" b="1">
                <a:latin typeface="Constantia"/>
              </a:rPr>
              <a:t> </a:t>
            </a:r>
            <a:r>
              <a:rPr lang="vi-VN" sz="3200" b="1" err="1">
                <a:latin typeface="Constantia"/>
              </a:rPr>
              <a:t>năng</a:t>
            </a:r>
            <a:r>
              <a:rPr lang="vi-VN" sz="3200" b="1">
                <a:latin typeface="Constantia"/>
              </a:rPr>
              <a:t> </a:t>
            </a:r>
            <a:r>
              <a:rPr lang="vi-VN" sz="3200" b="1" err="1">
                <a:latin typeface="Constantia"/>
              </a:rPr>
              <a:t>tìm</a:t>
            </a:r>
            <a:r>
              <a:rPr lang="vi-VN" sz="3200" b="1">
                <a:latin typeface="Constantia"/>
              </a:rPr>
              <a:t> </a:t>
            </a:r>
            <a:r>
              <a:rPr lang="vi-VN" sz="3200" b="1" err="1">
                <a:latin typeface="Constantia"/>
              </a:rPr>
              <a:t>kiếm</a:t>
            </a: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34</a:t>
            </a:fld>
            <a:endParaRPr/>
          </a:p>
        </p:txBody>
      </p:sp>
      <p:pic>
        <p:nvPicPr>
          <p:cNvPr id="3" name="Hình ảnh 2" descr="Ảnh có chứa văn bản&#10;&#10;Mô tả được tạo tự động">
            <a:extLst>
              <a:ext uri="{FF2B5EF4-FFF2-40B4-BE49-F238E27FC236}">
                <a16:creationId xmlns:a16="http://schemas.microsoft.com/office/drawing/2014/main" id="{3B8A7AEF-24A8-32E9-3A52-FD5C0B284134}"/>
              </a:ext>
            </a:extLst>
          </p:cNvPr>
          <p:cNvPicPr>
            <a:picLocks noChangeAspect="1"/>
          </p:cNvPicPr>
          <p:nvPr/>
        </p:nvPicPr>
        <p:blipFill>
          <a:blip r:embed="rId3"/>
          <a:stretch>
            <a:fillRect/>
          </a:stretch>
        </p:blipFill>
        <p:spPr>
          <a:xfrm>
            <a:off x="5101498" y="1082425"/>
            <a:ext cx="1786827" cy="3715150"/>
          </a:xfrm>
          <a:prstGeom prst="rect">
            <a:avLst/>
          </a:prstGeom>
        </p:spPr>
      </p:pic>
    </p:spTree>
    <p:extLst>
      <p:ext uri="{BB962C8B-B14F-4D97-AF65-F5344CB8AC3E}">
        <p14:creationId xmlns:p14="http://schemas.microsoft.com/office/powerpoint/2010/main" val="1556869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4" y="1134553"/>
            <a:ext cx="3824075" cy="3610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latin typeface="Constantia"/>
              </a:rPr>
              <a:t>Seeker</a:t>
            </a:r>
            <a:endParaRPr lang="en-US" b="1">
              <a:latin typeface="Constantia"/>
            </a:endParaRPr>
          </a:p>
          <a:p>
            <a:pPr marL="285750" indent="-285750">
              <a:buFont typeface="Wingdings"/>
              <a:buChar char="ü"/>
            </a:pPr>
            <a:r>
              <a:rPr lang="en-US" sz="1800">
                <a:latin typeface="Constantia"/>
              </a:rPr>
              <a:t>Hiển </a:t>
            </a:r>
            <a:r>
              <a:rPr lang="en-US" sz="1800" err="1">
                <a:latin typeface="Constantia"/>
              </a:rPr>
              <a:t>thị</a:t>
            </a:r>
            <a:r>
              <a:rPr lang="en-US" sz="1800">
                <a:latin typeface="Constantia"/>
              </a:rPr>
              <a:t> </a:t>
            </a:r>
            <a:r>
              <a:rPr lang="en-US" sz="1800" err="1">
                <a:latin typeface="Constantia"/>
              </a:rPr>
              <a:t>đầy</a:t>
            </a:r>
            <a:r>
              <a:rPr lang="en-US" sz="1800">
                <a:latin typeface="Constantia"/>
              </a:rPr>
              <a:t> </a:t>
            </a:r>
            <a:r>
              <a:rPr lang="en-US" sz="1800" err="1">
                <a:latin typeface="Constantia"/>
              </a:rPr>
              <a:t>đủ</a:t>
            </a:r>
            <a:r>
              <a:rPr lang="en-US" sz="1800">
                <a:latin typeface="Constantia"/>
              </a:rPr>
              <a:t> </a:t>
            </a:r>
            <a:r>
              <a:rPr lang="en-US" sz="1800" err="1">
                <a:latin typeface="Constantia"/>
              </a:rPr>
              <a:t>thông</a:t>
            </a:r>
            <a:r>
              <a:rPr lang="en-US" sz="1800">
                <a:latin typeface="Constantia"/>
              </a:rPr>
              <a:t> tin chi </a:t>
            </a:r>
            <a:r>
              <a:rPr lang="en-US" sz="1800" err="1">
                <a:latin typeface="Constantia"/>
              </a:rPr>
              <a:t>tiết</a:t>
            </a:r>
            <a:r>
              <a:rPr lang="en-US" sz="1800">
                <a:latin typeface="Constantia"/>
              </a:rPr>
              <a:t> </a:t>
            </a:r>
            <a:r>
              <a:rPr lang="en-US" sz="1800" err="1">
                <a:latin typeface="Constantia"/>
              </a:rPr>
              <a:t>của</a:t>
            </a:r>
            <a:r>
              <a:rPr lang="en-US" sz="1800">
                <a:latin typeface="Constantia"/>
              </a:rPr>
              <a:t> </a:t>
            </a:r>
            <a:r>
              <a:rPr lang="en-US" sz="1800" err="1">
                <a:latin typeface="Constantia"/>
              </a:rPr>
              <a:t>lớp</a:t>
            </a:r>
            <a:r>
              <a:rPr lang="en-US" sz="1800">
                <a:latin typeface="Constantia"/>
              </a:rPr>
              <a:t> </a:t>
            </a:r>
            <a:r>
              <a:rPr lang="en-US" sz="1800" err="1">
                <a:latin typeface="Constantia"/>
              </a:rPr>
              <a:t>học</a:t>
            </a:r>
          </a:p>
          <a:p>
            <a:pPr marL="285750" indent="-285750">
              <a:buFont typeface="Wingdings"/>
              <a:buChar char="ü"/>
            </a:pPr>
            <a:r>
              <a:rPr lang="en-US" sz="1800" err="1">
                <a:latin typeface="Constantia"/>
              </a:rPr>
              <a:t>Có</a:t>
            </a:r>
            <a:r>
              <a:rPr lang="en-US" sz="1800">
                <a:latin typeface="Constantia"/>
              </a:rPr>
              <a:t> </a:t>
            </a:r>
            <a:r>
              <a:rPr lang="en-US" sz="1800" err="1">
                <a:latin typeface="Constantia"/>
              </a:rPr>
              <a:t>chức</a:t>
            </a:r>
            <a:r>
              <a:rPr lang="en-US" sz="1800">
                <a:latin typeface="Constantia"/>
              </a:rPr>
              <a:t> </a:t>
            </a:r>
            <a:r>
              <a:rPr lang="en-US" sz="1800" err="1">
                <a:latin typeface="Constantia"/>
              </a:rPr>
              <a:t>năng</a:t>
            </a:r>
            <a:r>
              <a:rPr lang="en-US" sz="1800">
                <a:latin typeface="Constantia"/>
              </a:rPr>
              <a:t> </a:t>
            </a:r>
            <a:r>
              <a:rPr lang="en-US" sz="1800" err="1">
                <a:latin typeface="Constantia"/>
              </a:rPr>
              <a:t>tìm</a:t>
            </a:r>
            <a:r>
              <a:rPr lang="en-US" sz="1800">
                <a:latin typeface="Constantia"/>
              </a:rPr>
              <a:t> </a:t>
            </a:r>
            <a:r>
              <a:rPr lang="en-US" sz="1800" err="1">
                <a:latin typeface="Constantia"/>
              </a:rPr>
              <a:t>kiếm</a:t>
            </a:r>
            <a:r>
              <a:rPr lang="en-US" sz="1800">
                <a:latin typeface="Constantia"/>
              </a:rPr>
              <a:t> </a:t>
            </a:r>
            <a:r>
              <a:rPr lang="en-US" sz="1800" err="1">
                <a:latin typeface="Constantia"/>
              </a:rPr>
              <a:t>theo</a:t>
            </a:r>
            <a:r>
              <a:rPr lang="en-US" sz="1800">
                <a:latin typeface="Constantia"/>
              </a:rPr>
              <a:t> </a:t>
            </a:r>
            <a:r>
              <a:rPr lang="en-US" sz="1800" err="1">
                <a:latin typeface="Constantia"/>
              </a:rPr>
              <a:t>vị</a:t>
            </a:r>
            <a:r>
              <a:rPr lang="en-US" sz="1800">
                <a:latin typeface="Constantia"/>
              </a:rPr>
              <a:t> </a:t>
            </a:r>
            <a:r>
              <a:rPr lang="en-US" sz="1800" err="1">
                <a:latin typeface="Constantia"/>
              </a:rPr>
              <a:t>trí</a:t>
            </a:r>
            <a:r>
              <a:rPr lang="en-US" sz="1800">
                <a:latin typeface="Constantia"/>
              </a:rPr>
              <a:t> </a:t>
            </a:r>
            <a:r>
              <a:rPr lang="en-US" sz="1800" err="1">
                <a:latin typeface="Constantia"/>
              </a:rPr>
              <a:t>lân</a:t>
            </a:r>
            <a:r>
              <a:rPr lang="en-US" sz="1800">
                <a:latin typeface="Constantia"/>
              </a:rPr>
              <a:t> </a:t>
            </a:r>
            <a:r>
              <a:rPr lang="en-US" sz="1800" err="1">
                <a:latin typeface="Constantia"/>
              </a:rPr>
              <a:t>cận</a:t>
            </a:r>
            <a:r>
              <a:rPr lang="en-US" sz="1800">
                <a:latin typeface="Constantia"/>
              </a:rPr>
              <a:t> </a:t>
            </a:r>
            <a:r>
              <a:rPr lang="en-US" sz="1800" err="1">
                <a:latin typeface="Constantia"/>
              </a:rPr>
              <a:t>với</a:t>
            </a:r>
            <a:r>
              <a:rPr lang="en-US" sz="1800">
                <a:latin typeface="Constantia"/>
              </a:rPr>
              <a:t> </a:t>
            </a:r>
            <a:r>
              <a:rPr lang="en-US" sz="1800" err="1">
                <a:latin typeface="Constantia"/>
              </a:rPr>
              <a:t>vị</a:t>
            </a:r>
            <a:r>
              <a:rPr lang="en-US" sz="1800">
                <a:latin typeface="Constantia"/>
              </a:rPr>
              <a:t> </a:t>
            </a:r>
            <a:r>
              <a:rPr lang="en-US" sz="1800" err="1">
                <a:latin typeface="Constantia"/>
              </a:rPr>
              <a:t>trí</a:t>
            </a:r>
            <a:r>
              <a:rPr lang="en-US" sz="1800">
                <a:latin typeface="Constantia"/>
              </a:rPr>
              <a:t> </a:t>
            </a:r>
            <a:r>
              <a:rPr lang="en-US" sz="1800" err="1">
                <a:latin typeface="Constantia"/>
              </a:rPr>
              <a:t>thực</a:t>
            </a:r>
            <a:r>
              <a:rPr lang="en-US" sz="1800">
                <a:latin typeface="Constantia"/>
              </a:rPr>
              <a:t> </a:t>
            </a:r>
            <a:r>
              <a:rPr lang="en-US" sz="1800" err="1">
                <a:latin typeface="Constantia"/>
              </a:rPr>
              <a:t>tế</a:t>
            </a:r>
            <a:r>
              <a:rPr lang="en-US" sz="1800">
                <a:latin typeface="Constantia"/>
              </a:rPr>
              <a:t>.</a:t>
            </a: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err="1">
                <a:latin typeface="Constantia"/>
              </a:rPr>
              <a:t>Chức</a:t>
            </a:r>
            <a:r>
              <a:rPr lang="en" sz="3200" b="1">
                <a:latin typeface="Constantia"/>
              </a:rPr>
              <a:t> </a:t>
            </a:r>
            <a:r>
              <a:rPr lang="en" sz="3200" b="1" err="1">
                <a:latin typeface="Constantia"/>
              </a:rPr>
              <a:t>năng</a:t>
            </a:r>
            <a:r>
              <a:rPr lang="en" sz="3200" b="1">
                <a:latin typeface="Constantia"/>
              </a:rPr>
              <a:t> </a:t>
            </a:r>
            <a:r>
              <a:rPr lang="en" sz="3200" b="1" err="1">
                <a:latin typeface="Constantia"/>
              </a:rPr>
              <a:t>tìm</a:t>
            </a:r>
            <a:r>
              <a:rPr lang="en" sz="3200" b="1">
                <a:latin typeface="Constantia"/>
              </a:rPr>
              <a:t> </a:t>
            </a:r>
            <a:r>
              <a:rPr lang="en" sz="3200" b="1" err="1">
                <a:latin typeface="Constantia"/>
              </a:rPr>
              <a:t>kiếm</a:t>
            </a:r>
            <a:endParaRPr lang="en-US" sz="3200" b="1">
              <a:latin typeface="Constantia"/>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35</a:t>
            </a:fld>
            <a:endParaRPr/>
          </a:p>
        </p:txBody>
      </p:sp>
      <p:pic>
        <p:nvPicPr>
          <p:cNvPr id="4" name="Hình ảnh 3">
            <a:extLst>
              <a:ext uri="{FF2B5EF4-FFF2-40B4-BE49-F238E27FC236}">
                <a16:creationId xmlns:a16="http://schemas.microsoft.com/office/drawing/2014/main" id="{6AC4D949-73D9-D33A-12B8-D3C4E3DF3151}"/>
              </a:ext>
            </a:extLst>
          </p:cNvPr>
          <p:cNvPicPr>
            <a:picLocks noChangeAspect="1"/>
          </p:cNvPicPr>
          <p:nvPr/>
        </p:nvPicPr>
        <p:blipFill>
          <a:blip r:embed="rId4"/>
          <a:stretch>
            <a:fillRect/>
          </a:stretch>
        </p:blipFill>
        <p:spPr>
          <a:xfrm>
            <a:off x="5216507" y="1082425"/>
            <a:ext cx="1671818" cy="3715150"/>
          </a:xfrm>
          <a:prstGeom prst="rect">
            <a:avLst/>
          </a:prstGeom>
        </p:spPr>
      </p:pic>
      <p:pic>
        <p:nvPicPr>
          <p:cNvPr id="2" name="Picture 2" descr="Graphical user interface, text, application&#10;&#10;Description automatically generated">
            <a:extLst>
              <a:ext uri="{FF2B5EF4-FFF2-40B4-BE49-F238E27FC236}">
                <a16:creationId xmlns:a16="http://schemas.microsoft.com/office/drawing/2014/main" id="{61A4877F-32B6-A80A-1234-0E9E17F724D1}"/>
              </a:ext>
            </a:extLst>
          </p:cNvPr>
          <p:cNvPicPr>
            <a:picLocks noChangeAspect="1"/>
          </p:cNvPicPr>
          <p:nvPr/>
        </p:nvPicPr>
        <p:blipFill>
          <a:blip r:embed="rId5"/>
          <a:stretch>
            <a:fillRect/>
          </a:stretch>
        </p:blipFill>
        <p:spPr>
          <a:xfrm>
            <a:off x="7003733" y="1114425"/>
            <a:ext cx="1665922" cy="3686175"/>
          </a:xfrm>
          <a:prstGeom prst="rect">
            <a:avLst/>
          </a:prstGeom>
        </p:spPr>
      </p:pic>
    </p:spTree>
    <p:extLst>
      <p:ext uri="{BB962C8B-B14F-4D97-AF65-F5344CB8AC3E}">
        <p14:creationId xmlns:p14="http://schemas.microsoft.com/office/powerpoint/2010/main" val="656701228"/>
      </p:ext>
    </p:extLst>
  </p:cSld>
  <p:clrMapOvr>
    <a:masterClrMapping/>
  </p:clrMapOvr>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4" y="1134553"/>
            <a:ext cx="3824075" cy="3610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latin typeface="Constantia"/>
              </a:rPr>
              <a:t>Seeker</a:t>
            </a:r>
            <a:endParaRPr lang="en-US" b="1">
              <a:latin typeface="Constantia"/>
            </a:endParaRPr>
          </a:p>
          <a:p>
            <a:pPr marL="285750" indent="-285750">
              <a:buFont typeface="Wingdings,Sans-Serif"/>
              <a:buChar char="ü"/>
            </a:pPr>
            <a:r>
              <a:rPr lang="en-US" sz="1800">
                <a:latin typeface="Constantia"/>
              </a:rPr>
              <a:t>Các </a:t>
            </a:r>
            <a:r>
              <a:rPr lang="en-US" sz="1800" err="1">
                <a:latin typeface="Constantia"/>
              </a:rPr>
              <a:t>thông</a:t>
            </a:r>
            <a:r>
              <a:rPr lang="en-US" sz="1800">
                <a:latin typeface="Constantia"/>
              </a:rPr>
              <a:t> tin </a:t>
            </a:r>
            <a:r>
              <a:rPr lang="en-US" sz="1800" err="1">
                <a:latin typeface="Constantia"/>
              </a:rPr>
              <a:t>về</a:t>
            </a:r>
            <a:r>
              <a:rPr lang="en-US" sz="1800">
                <a:latin typeface="Constantia"/>
              </a:rPr>
              <a:t> </a:t>
            </a:r>
            <a:r>
              <a:rPr lang="en-US" sz="1800" err="1">
                <a:latin typeface="Constantia"/>
              </a:rPr>
              <a:t>khoảng</a:t>
            </a:r>
            <a:r>
              <a:rPr lang="en-US" sz="1800">
                <a:latin typeface="Constantia"/>
              </a:rPr>
              <a:t> </a:t>
            </a:r>
            <a:r>
              <a:rPr lang="en-US" sz="1800" err="1">
                <a:latin typeface="Constantia"/>
              </a:rPr>
              <a:t>cách</a:t>
            </a:r>
            <a:r>
              <a:rPr lang="en-US" sz="1800">
                <a:latin typeface="Constantia"/>
              </a:rPr>
              <a:t> hay </a:t>
            </a:r>
            <a:r>
              <a:rPr lang="en-US" sz="1800" err="1">
                <a:latin typeface="Constantia"/>
              </a:rPr>
              <a:t>vị</a:t>
            </a:r>
            <a:r>
              <a:rPr lang="en-US" sz="1800">
                <a:latin typeface="Constantia"/>
              </a:rPr>
              <a:t> </a:t>
            </a:r>
            <a:r>
              <a:rPr lang="en-US" sz="1800" err="1">
                <a:latin typeface="Constantia"/>
              </a:rPr>
              <a:t>trí</a:t>
            </a:r>
            <a:r>
              <a:rPr lang="en-US" sz="1800">
                <a:latin typeface="Constantia"/>
              </a:rPr>
              <a:t> </a:t>
            </a:r>
            <a:r>
              <a:rPr lang="en-US" sz="1800" err="1">
                <a:latin typeface="Constantia"/>
              </a:rPr>
              <a:t>đều</a:t>
            </a:r>
            <a:r>
              <a:rPr lang="en-US" sz="1800">
                <a:latin typeface="Constantia"/>
              </a:rPr>
              <a:t> </a:t>
            </a:r>
            <a:r>
              <a:rPr lang="en-US" sz="1800" err="1">
                <a:latin typeface="Constantia"/>
              </a:rPr>
              <a:t>có</a:t>
            </a:r>
            <a:r>
              <a:rPr lang="en-US" sz="1800">
                <a:latin typeface="Constantia"/>
              </a:rPr>
              <a:t> </a:t>
            </a:r>
            <a:r>
              <a:rPr lang="en-US" sz="1800" err="1">
                <a:latin typeface="Constantia"/>
              </a:rPr>
              <a:t>thể</a:t>
            </a:r>
            <a:r>
              <a:rPr lang="en-US" sz="1800">
                <a:latin typeface="Constantia"/>
              </a:rPr>
              <a:t> </a:t>
            </a:r>
            <a:r>
              <a:rPr lang="en-US" sz="1800" err="1">
                <a:latin typeface="Constantia"/>
              </a:rPr>
              <a:t>hiển</a:t>
            </a:r>
            <a:r>
              <a:rPr lang="en-US" sz="1800">
                <a:latin typeface="Constantia"/>
              </a:rPr>
              <a:t> </a:t>
            </a:r>
            <a:r>
              <a:rPr lang="en-US" sz="1800" err="1">
                <a:latin typeface="Constantia"/>
              </a:rPr>
              <a:t>thị</a:t>
            </a:r>
            <a:r>
              <a:rPr lang="en-US" sz="1800">
                <a:latin typeface="Constantia"/>
              </a:rPr>
              <a:t> </a:t>
            </a:r>
            <a:r>
              <a:rPr lang="en-US" sz="1800" err="1">
                <a:latin typeface="Constantia"/>
              </a:rPr>
              <a:t>đầy</a:t>
            </a:r>
            <a:r>
              <a:rPr lang="en-US" sz="1800">
                <a:latin typeface="Constantia"/>
              </a:rPr>
              <a:t> </a:t>
            </a:r>
            <a:r>
              <a:rPr lang="en-US" sz="1800" err="1">
                <a:latin typeface="Constantia"/>
              </a:rPr>
              <a:t>đủ</a:t>
            </a:r>
            <a:r>
              <a:rPr lang="en-US" sz="1800">
                <a:latin typeface="Constantia"/>
              </a:rPr>
              <a:t> </a:t>
            </a:r>
            <a:r>
              <a:rPr lang="en-US" sz="1800" err="1">
                <a:latin typeface="Constantia"/>
              </a:rPr>
              <a:t>trên</a:t>
            </a:r>
            <a:r>
              <a:rPr lang="en-US" sz="1800">
                <a:latin typeface="Constantia"/>
              </a:rPr>
              <a:t> </a:t>
            </a:r>
            <a:r>
              <a:rPr lang="en-US" sz="1800" err="1">
                <a:latin typeface="Constantia"/>
              </a:rPr>
              <a:t>bản</a:t>
            </a:r>
            <a:r>
              <a:rPr lang="en-US" sz="1800">
                <a:latin typeface="Constantia"/>
              </a:rPr>
              <a:t> </a:t>
            </a:r>
            <a:r>
              <a:rPr lang="en-US" sz="1800" err="1">
                <a:latin typeface="Constantia"/>
              </a:rPr>
              <a:t>đồ</a:t>
            </a:r>
            <a:endParaRPr lang="en-US" sz="1800">
              <a:latin typeface="Constantia"/>
            </a:endParaRPr>
          </a:p>
          <a:p>
            <a:pPr marL="285750" indent="-285750">
              <a:buFont typeface="Wingdings,Sans-Serif"/>
              <a:buChar char="ü"/>
            </a:pPr>
            <a:r>
              <a:rPr lang="en-US" sz="1800" err="1">
                <a:latin typeface="Constantia"/>
              </a:rPr>
              <a:t>Người</a:t>
            </a:r>
            <a:r>
              <a:rPr lang="en-US" sz="1800">
                <a:latin typeface="Constantia"/>
              </a:rPr>
              <a:t> </a:t>
            </a:r>
            <a:r>
              <a:rPr lang="en-US" sz="1800" err="1">
                <a:latin typeface="Constantia"/>
              </a:rPr>
              <a:t>dùng</a:t>
            </a:r>
            <a:r>
              <a:rPr lang="en-US" sz="1800">
                <a:latin typeface="Constantia"/>
              </a:rPr>
              <a:t> </a:t>
            </a:r>
            <a:r>
              <a:rPr lang="en-US" sz="1800" err="1">
                <a:latin typeface="Constantia"/>
              </a:rPr>
              <a:t>có</a:t>
            </a:r>
            <a:r>
              <a:rPr lang="en-US" sz="1800">
                <a:latin typeface="Constantia"/>
              </a:rPr>
              <a:t> </a:t>
            </a:r>
            <a:r>
              <a:rPr lang="en-US" sz="1800" err="1">
                <a:latin typeface="Constantia"/>
              </a:rPr>
              <a:t>thể</a:t>
            </a:r>
            <a:r>
              <a:rPr lang="en-US" sz="1800">
                <a:latin typeface="Constantia"/>
              </a:rPr>
              <a:t> </a:t>
            </a:r>
            <a:r>
              <a:rPr lang="en-US" sz="1800" err="1">
                <a:latin typeface="Constantia"/>
              </a:rPr>
              <a:t>nhấn</a:t>
            </a:r>
            <a:r>
              <a:rPr lang="en-US" sz="1800">
                <a:latin typeface="Constantia"/>
              </a:rPr>
              <a:t> </a:t>
            </a:r>
            <a:r>
              <a:rPr lang="en-US" sz="1800" err="1">
                <a:latin typeface="Constantia"/>
              </a:rPr>
              <a:t>trực</a:t>
            </a:r>
            <a:r>
              <a:rPr lang="en-US" sz="1800">
                <a:latin typeface="Constantia"/>
              </a:rPr>
              <a:t> </a:t>
            </a:r>
            <a:r>
              <a:rPr lang="en-US" sz="1800" err="1">
                <a:latin typeface="Constantia"/>
              </a:rPr>
              <a:t>tiếp</a:t>
            </a:r>
            <a:r>
              <a:rPr lang="en-US" sz="1800">
                <a:latin typeface="Constantia"/>
              </a:rPr>
              <a:t> </a:t>
            </a:r>
            <a:r>
              <a:rPr lang="en-US" sz="1800" err="1">
                <a:latin typeface="Constantia"/>
              </a:rPr>
              <a:t>vào</a:t>
            </a:r>
            <a:r>
              <a:rPr lang="en-US" sz="1800">
                <a:latin typeface="Constantia"/>
              </a:rPr>
              <a:t> icon </a:t>
            </a:r>
            <a:r>
              <a:rPr lang="en-US" sz="1800" err="1">
                <a:latin typeface="Constantia"/>
              </a:rPr>
              <a:t>trên</a:t>
            </a:r>
            <a:r>
              <a:rPr lang="en-US" sz="1800">
                <a:latin typeface="Constantia"/>
              </a:rPr>
              <a:t> </a:t>
            </a:r>
            <a:r>
              <a:rPr lang="en-US" sz="1800" err="1">
                <a:latin typeface="Constantia"/>
              </a:rPr>
              <a:t>bản</a:t>
            </a:r>
            <a:r>
              <a:rPr lang="en-US" sz="1800">
                <a:latin typeface="Constantia"/>
              </a:rPr>
              <a:t> </a:t>
            </a:r>
            <a:r>
              <a:rPr lang="en-US" sz="1800" err="1">
                <a:latin typeface="Constantia"/>
              </a:rPr>
              <a:t>đồ</a:t>
            </a:r>
            <a:r>
              <a:rPr lang="en-US" sz="1800">
                <a:latin typeface="Constantia"/>
              </a:rPr>
              <a:t> </a:t>
            </a:r>
            <a:r>
              <a:rPr lang="en-US" sz="1800" err="1">
                <a:latin typeface="Constantia"/>
              </a:rPr>
              <a:t>để</a:t>
            </a:r>
            <a:r>
              <a:rPr lang="en-US" sz="1800">
                <a:latin typeface="Constantia"/>
              </a:rPr>
              <a:t> </a:t>
            </a:r>
            <a:r>
              <a:rPr lang="en-US" sz="1800" err="1">
                <a:latin typeface="Constantia"/>
              </a:rPr>
              <a:t>xem</a:t>
            </a:r>
            <a:r>
              <a:rPr lang="en-US" sz="1800">
                <a:latin typeface="Constantia"/>
              </a:rPr>
              <a:t> </a:t>
            </a:r>
            <a:r>
              <a:rPr lang="en-US" sz="1800" err="1">
                <a:latin typeface="Constantia"/>
              </a:rPr>
              <a:t>thông</a:t>
            </a:r>
            <a:r>
              <a:rPr lang="en-US" sz="1800">
                <a:latin typeface="Constantia"/>
              </a:rPr>
              <a:t> tin </a:t>
            </a:r>
            <a:r>
              <a:rPr lang="en-US" sz="1800" err="1">
                <a:latin typeface="Constantia"/>
              </a:rPr>
              <a:t>lớp</a:t>
            </a:r>
            <a:r>
              <a:rPr lang="en-US" sz="1800">
                <a:latin typeface="Constantia"/>
              </a:rPr>
              <a:t> </a:t>
            </a:r>
            <a:r>
              <a:rPr lang="en-US" sz="1800" err="1">
                <a:latin typeface="Constantia"/>
              </a:rPr>
              <a:t>học</a:t>
            </a:r>
            <a:endParaRPr lang="en-US" err="1"/>
          </a:p>
          <a:p>
            <a:pPr marL="0" indent="0">
              <a:buNone/>
            </a:pPr>
            <a:endParaRPr lang="en-US" sz="1800">
              <a:latin typeface="Constantia"/>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err="1">
                <a:latin typeface="Constantia"/>
              </a:rPr>
              <a:t>Chức</a:t>
            </a:r>
            <a:r>
              <a:rPr lang="en" sz="3200" b="1">
                <a:latin typeface="Constantia"/>
              </a:rPr>
              <a:t> </a:t>
            </a:r>
            <a:r>
              <a:rPr lang="en" sz="3200" b="1" err="1">
                <a:latin typeface="Constantia"/>
              </a:rPr>
              <a:t>năng</a:t>
            </a:r>
            <a:r>
              <a:rPr lang="en" sz="3200" b="1">
                <a:latin typeface="Constantia"/>
              </a:rPr>
              <a:t> </a:t>
            </a:r>
            <a:r>
              <a:rPr lang="en" sz="3200" b="1" err="1">
                <a:latin typeface="Constantia"/>
              </a:rPr>
              <a:t>tìm</a:t>
            </a:r>
            <a:r>
              <a:rPr lang="en" sz="3200" b="1">
                <a:latin typeface="Constantia"/>
              </a:rPr>
              <a:t> </a:t>
            </a:r>
            <a:r>
              <a:rPr lang="en" sz="3200" b="1" err="1">
                <a:latin typeface="Constantia"/>
              </a:rPr>
              <a:t>kiếm</a:t>
            </a:r>
            <a:endParaRPr lang="en-US" sz="3200" b="1">
              <a:latin typeface="Constantia"/>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36</a:t>
            </a:fld>
            <a:endParaRPr/>
          </a:p>
        </p:txBody>
      </p:sp>
      <p:pic>
        <p:nvPicPr>
          <p:cNvPr id="3" name="Picture 4" descr="A picture containing diagram&#10;&#10;Description automatically generated">
            <a:extLst>
              <a:ext uri="{FF2B5EF4-FFF2-40B4-BE49-F238E27FC236}">
                <a16:creationId xmlns:a16="http://schemas.microsoft.com/office/drawing/2014/main" id="{3387209C-3FF7-7921-120C-99CDAA7B8B23}"/>
              </a:ext>
            </a:extLst>
          </p:cNvPr>
          <p:cNvPicPr>
            <a:picLocks noChangeAspect="1"/>
          </p:cNvPicPr>
          <p:nvPr/>
        </p:nvPicPr>
        <p:blipFill>
          <a:blip r:embed="rId3"/>
          <a:stretch>
            <a:fillRect/>
          </a:stretch>
        </p:blipFill>
        <p:spPr>
          <a:xfrm>
            <a:off x="5236431" y="1135546"/>
            <a:ext cx="1652878" cy="3661328"/>
          </a:xfrm>
          <a:prstGeom prst="rect">
            <a:avLst/>
          </a:prstGeom>
        </p:spPr>
      </p:pic>
    </p:spTree>
    <p:extLst>
      <p:ext uri="{BB962C8B-B14F-4D97-AF65-F5344CB8AC3E}">
        <p14:creationId xmlns:p14="http://schemas.microsoft.com/office/powerpoint/2010/main" val="7204781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3159000" cy="3610800"/>
          </a:xfrm>
          <a:prstGeom prst="rect">
            <a:avLst/>
          </a:prstGeom>
        </p:spPr>
        <p:txBody>
          <a:bodyPr spcFirstLastPara="1" wrap="square" lIns="91425" tIns="91425" rIns="91425" bIns="91425" anchor="t" anchorCtr="0">
            <a:noAutofit/>
          </a:bodyPr>
          <a:lstStyle/>
          <a:p>
            <a:pPr marL="0" lvl="0" indent="0" algn="l">
              <a:spcBef>
                <a:spcPts val="600"/>
              </a:spcBef>
              <a:spcAft>
                <a:spcPts val="0"/>
              </a:spcAft>
              <a:buNone/>
            </a:pPr>
            <a:r>
              <a:rPr lang="en" sz="1800" b="1" err="1">
                <a:latin typeface="Constantia"/>
              </a:rPr>
              <a:t>Edubox</a:t>
            </a:r>
            <a:endParaRPr lang="en-US" err="1"/>
          </a:p>
          <a:p>
            <a:pPr marL="342900" indent="-342900"/>
            <a:r>
              <a:rPr lang="en" sz="1800" err="1">
                <a:latin typeface="Constantia"/>
              </a:rPr>
              <a:t>Edubox</a:t>
            </a:r>
            <a:r>
              <a:rPr lang="en" sz="1800">
                <a:latin typeface="Constantia"/>
              </a:rPr>
              <a:t> </a:t>
            </a:r>
            <a:r>
              <a:rPr lang="en" sz="1800" err="1">
                <a:latin typeface="Constantia"/>
              </a:rPr>
              <a:t>chỉ</a:t>
            </a:r>
            <a:r>
              <a:rPr lang="en" sz="1800">
                <a:latin typeface="Constantia"/>
              </a:rPr>
              <a:t> </a:t>
            </a:r>
            <a:r>
              <a:rPr lang="en" sz="1800" err="1">
                <a:latin typeface="Constantia"/>
              </a:rPr>
              <a:t>cho</a:t>
            </a:r>
            <a:r>
              <a:rPr lang="en" sz="1800">
                <a:latin typeface="Constantia"/>
              </a:rPr>
              <a:t> </a:t>
            </a:r>
            <a:r>
              <a:rPr lang="en" sz="1800" err="1">
                <a:latin typeface="Constantia"/>
              </a:rPr>
              <a:t>phép</a:t>
            </a:r>
            <a:r>
              <a:rPr lang="en" sz="1800">
                <a:latin typeface="Constantia"/>
              </a:rPr>
              <a:t> </a:t>
            </a:r>
            <a:r>
              <a:rPr lang="en" sz="1800" err="1">
                <a:latin typeface="Constantia"/>
              </a:rPr>
              <a:t>người</a:t>
            </a:r>
            <a:r>
              <a:rPr lang="en" sz="1800">
                <a:latin typeface="Constantia"/>
              </a:rPr>
              <a:t> </a:t>
            </a:r>
            <a:r>
              <a:rPr lang="en" sz="1800" err="1">
                <a:latin typeface="Constantia"/>
              </a:rPr>
              <a:t>dùng</a:t>
            </a:r>
            <a:r>
              <a:rPr lang="en" sz="1800">
                <a:latin typeface="Constantia"/>
              </a:rPr>
              <a:t> </a:t>
            </a:r>
            <a:r>
              <a:rPr lang="en" sz="1800" err="1">
                <a:latin typeface="Constantia"/>
              </a:rPr>
              <a:t>chọn</a:t>
            </a:r>
            <a:r>
              <a:rPr lang="en" sz="1800">
                <a:latin typeface="Constantia"/>
              </a:rPr>
              <a:t> </a:t>
            </a:r>
            <a:r>
              <a:rPr lang="en" sz="1800" err="1">
                <a:latin typeface="Constantia"/>
              </a:rPr>
              <a:t>những</a:t>
            </a:r>
            <a:r>
              <a:rPr lang="en" sz="1800">
                <a:latin typeface="Constantia"/>
              </a:rPr>
              <a:t> </a:t>
            </a:r>
            <a:r>
              <a:rPr lang="en" sz="1800" err="1">
                <a:latin typeface="Constantia"/>
              </a:rPr>
              <a:t>môn</a:t>
            </a:r>
            <a:r>
              <a:rPr lang="en" sz="1800">
                <a:latin typeface="Constantia"/>
              </a:rPr>
              <a:t> </a:t>
            </a:r>
            <a:r>
              <a:rPr lang="en" sz="1800" err="1">
                <a:latin typeface="Constantia"/>
              </a:rPr>
              <a:t>học</a:t>
            </a:r>
            <a:r>
              <a:rPr lang="en" sz="1800">
                <a:latin typeface="Constantia"/>
              </a:rPr>
              <a:t> </a:t>
            </a:r>
            <a:r>
              <a:rPr lang="en" sz="1800" err="1">
                <a:latin typeface="Constantia"/>
              </a:rPr>
              <a:t>trong</a:t>
            </a:r>
            <a:r>
              <a:rPr lang="en" sz="1800">
                <a:latin typeface="Constantia"/>
              </a:rPr>
              <a:t> </a:t>
            </a:r>
            <a:r>
              <a:rPr lang="en" sz="1800" err="1">
                <a:latin typeface="Constantia"/>
              </a:rPr>
              <a:t>danh</a:t>
            </a:r>
            <a:r>
              <a:rPr lang="en" sz="1800">
                <a:latin typeface="Constantia"/>
              </a:rPr>
              <a:t> </a:t>
            </a:r>
            <a:r>
              <a:rPr lang="en" sz="1800" err="1">
                <a:latin typeface="Constantia"/>
              </a:rPr>
              <a:t>sách</a:t>
            </a:r>
            <a:r>
              <a:rPr lang="en" sz="1800">
                <a:latin typeface="Constantia"/>
              </a:rPr>
              <a:t> </a:t>
            </a:r>
            <a:r>
              <a:rPr lang="en" sz="1800" err="1">
                <a:latin typeface="Constantia"/>
              </a:rPr>
              <a:t>có</a:t>
            </a:r>
            <a:r>
              <a:rPr lang="en" sz="1800">
                <a:latin typeface="Constantia"/>
              </a:rPr>
              <a:t> </a:t>
            </a:r>
            <a:r>
              <a:rPr lang="en" sz="1800" err="1">
                <a:latin typeface="Constantia"/>
              </a:rPr>
              <a:t>sẵn</a:t>
            </a:r>
          </a:p>
        </p:txBody>
      </p:sp>
      <p:sp>
        <p:nvSpPr>
          <p:cNvPr id="579" name="Google Shape;579;p19"/>
          <p:cNvSpPr txBox="1">
            <a:spLocks noGrp="1"/>
          </p:cNvSpPr>
          <p:nvPr>
            <p:ph type="body" idx="2"/>
          </p:nvPr>
        </p:nvSpPr>
        <p:spPr>
          <a:xfrm>
            <a:off x="4271033" y="1363153"/>
            <a:ext cx="3159000" cy="3610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b="1">
                <a:latin typeface="Constantia"/>
              </a:rPr>
              <a:t>Seeker</a:t>
            </a:r>
          </a:p>
          <a:p>
            <a:pPr marL="342900" indent="-342900">
              <a:buFont typeface="Wingdings"/>
              <a:buChar char="ü"/>
            </a:pPr>
            <a:r>
              <a:rPr lang="en-US" sz="1800" err="1">
                <a:latin typeface="Constantia"/>
              </a:rPr>
              <a:t>Người</a:t>
            </a:r>
            <a:r>
              <a:rPr lang="en-US" sz="1800">
                <a:latin typeface="Constantia"/>
              </a:rPr>
              <a:t> </a:t>
            </a:r>
            <a:r>
              <a:rPr lang="en-US" sz="1800" err="1">
                <a:latin typeface="Constantia"/>
              </a:rPr>
              <a:t>dùng</a:t>
            </a:r>
            <a:r>
              <a:rPr lang="en-US" sz="1800">
                <a:latin typeface="Constantia"/>
              </a:rPr>
              <a:t> </a:t>
            </a:r>
            <a:r>
              <a:rPr lang="en-US" sz="1800" err="1">
                <a:latin typeface="Constantia"/>
              </a:rPr>
              <a:t>có</a:t>
            </a:r>
            <a:r>
              <a:rPr lang="en-US" sz="1800">
                <a:latin typeface="Constantia"/>
              </a:rPr>
              <a:t> </a:t>
            </a:r>
            <a:r>
              <a:rPr lang="en-US" sz="1800" err="1">
                <a:latin typeface="Constantia"/>
              </a:rPr>
              <a:t>thể</a:t>
            </a:r>
            <a:r>
              <a:rPr lang="en-US" sz="1800">
                <a:latin typeface="Constantia"/>
              </a:rPr>
              <a:t> </a:t>
            </a:r>
            <a:r>
              <a:rPr lang="en-US" sz="1800" err="1">
                <a:latin typeface="Constantia"/>
              </a:rPr>
              <a:t>được</a:t>
            </a:r>
            <a:r>
              <a:rPr lang="en-US" sz="1800">
                <a:latin typeface="Constantia"/>
              </a:rPr>
              <a:t> </a:t>
            </a:r>
            <a:r>
              <a:rPr lang="en-US" sz="1800" err="1">
                <a:latin typeface="Constantia"/>
              </a:rPr>
              <a:t>tự</a:t>
            </a:r>
            <a:r>
              <a:rPr lang="en-US" sz="1800">
                <a:latin typeface="Constantia"/>
              </a:rPr>
              <a:t> do </a:t>
            </a:r>
            <a:r>
              <a:rPr lang="en-US" sz="1800" err="1">
                <a:latin typeface="Constantia"/>
              </a:rPr>
              <a:t>lựa</a:t>
            </a:r>
            <a:r>
              <a:rPr lang="en-US" sz="1800">
                <a:latin typeface="Constantia"/>
              </a:rPr>
              <a:t> </a:t>
            </a:r>
            <a:r>
              <a:rPr lang="en-US" sz="1800" err="1">
                <a:latin typeface="Constantia"/>
              </a:rPr>
              <a:t>chọn</a:t>
            </a:r>
            <a:r>
              <a:rPr lang="en-US" sz="1800">
                <a:latin typeface="Constantia"/>
              </a:rPr>
              <a:t> </a:t>
            </a:r>
            <a:r>
              <a:rPr lang="en-US" sz="1800" err="1">
                <a:latin typeface="Constantia"/>
              </a:rPr>
              <a:t>môn</a:t>
            </a:r>
            <a:r>
              <a:rPr lang="en-US" sz="1800">
                <a:latin typeface="Constantia"/>
              </a:rPr>
              <a:t> </a:t>
            </a:r>
            <a:r>
              <a:rPr lang="en-US" sz="1800" err="1">
                <a:latin typeface="Constantia"/>
              </a:rPr>
              <a:t>học</a:t>
            </a:r>
            <a:endParaRPr lang="en-US" sz="1800">
              <a:latin typeface="Constantia"/>
            </a:endParaRPr>
          </a:p>
          <a:p>
            <a:pPr marL="342900" indent="-342900">
              <a:buFont typeface="Wingdings"/>
              <a:buChar char="ü"/>
            </a:pPr>
            <a:r>
              <a:rPr lang="en-US" sz="1800">
                <a:latin typeface="Constantia"/>
              </a:rPr>
              <a:t>Các </a:t>
            </a:r>
            <a:r>
              <a:rPr lang="en-US" sz="1800" err="1">
                <a:latin typeface="Constantia"/>
              </a:rPr>
              <a:t>thông</a:t>
            </a:r>
            <a:r>
              <a:rPr lang="en-US" sz="1800">
                <a:latin typeface="Constantia"/>
              </a:rPr>
              <a:t> tin </a:t>
            </a:r>
            <a:r>
              <a:rPr lang="en-US" sz="1800" err="1">
                <a:latin typeface="Constantia"/>
              </a:rPr>
              <a:t>được</a:t>
            </a:r>
            <a:r>
              <a:rPr lang="en-US" sz="1800">
                <a:latin typeface="Constantia"/>
              </a:rPr>
              <a:t> </a:t>
            </a:r>
            <a:r>
              <a:rPr lang="en-US" sz="1800" err="1">
                <a:latin typeface="Constantia"/>
              </a:rPr>
              <a:t>mô</a:t>
            </a:r>
            <a:r>
              <a:rPr lang="en-US" sz="1800">
                <a:latin typeface="Constantia"/>
              </a:rPr>
              <a:t> </a:t>
            </a:r>
            <a:r>
              <a:rPr lang="en-US" sz="1800" err="1">
                <a:latin typeface="Constantia"/>
              </a:rPr>
              <a:t>tả</a:t>
            </a:r>
            <a:r>
              <a:rPr lang="en-US" sz="1800">
                <a:latin typeface="Constantia"/>
              </a:rPr>
              <a:t> </a:t>
            </a:r>
            <a:r>
              <a:rPr lang="en-US" sz="1800" err="1">
                <a:latin typeface="Constantia"/>
              </a:rPr>
              <a:t>đầy</a:t>
            </a:r>
            <a:r>
              <a:rPr lang="en-US" sz="1800">
                <a:latin typeface="Constantia"/>
              </a:rPr>
              <a:t> </a:t>
            </a:r>
            <a:r>
              <a:rPr lang="en-US" sz="1800" err="1">
                <a:latin typeface="Constantia"/>
              </a:rPr>
              <a:t>đủ</a:t>
            </a:r>
            <a:r>
              <a:rPr lang="en-US" sz="1800">
                <a:latin typeface="Constantia"/>
              </a:rPr>
              <a:t>, chi tiết</a:t>
            </a: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37</a:t>
            </a:fld>
            <a:endParaRPr/>
          </a:p>
        </p:txBody>
      </p:sp>
      <p:sp>
        <p:nvSpPr>
          <p:cNvPr id="5" name="Google Shape;578;p19">
            <a:extLst>
              <a:ext uri="{FF2B5EF4-FFF2-40B4-BE49-F238E27FC236}">
                <a16:creationId xmlns:a16="http://schemas.microsoft.com/office/drawing/2014/main" id="{CCAB191A-A052-6834-60CF-F138B4BC3E94}"/>
              </a:ext>
            </a:extLst>
          </p:cNvPr>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err="1">
                <a:latin typeface="Constantia"/>
              </a:rPr>
              <a:t>Chức</a:t>
            </a:r>
            <a:r>
              <a:rPr lang="en" sz="3200" b="1">
                <a:latin typeface="Constantia"/>
              </a:rPr>
              <a:t> </a:t>
            </a:r>
            <a:r>
              <a:rPr lang="en" sz="3200" b="1" err="1">
                <a:latin typeface="Constantia"/>
              </a:rPr>
              <a:t>năng</a:t>
            </a:r>
            <a:r>
              <a:rPr lang="en" sz="3200" b="1">
                <a:latin typeface="Constantia"/>
              </a:rPr>
              <a:t> </a:t>
            </a:r>
            <a:r>
              <a:rPr lang="en" sz="3200" b="1" err="1">
                <a:latin typeface="Constantia"/>
              </a:rPr>
              <a:t>tạo</a:t>
            </a:r>
            <a:r>
              <a:rPr lang="en" sz="3200" b="1">
                <a:latin typeface="Constantia"/>
              </a:rPr>
              <a:t> </a:t>
            </a:r>
            <a:r>
              <a:rPr lang="en" sz="3200" b="1" err="1">
                <a:latin typeface="Constantia"/>
              </a:rPr>
              <a:t>lớp</a:t>
            </a:r>
            <a:r>
              <a:rPr lang="en" sz="3200" b="1">
                <a:latin typeface="Constantia"/>
              </a:rPr>
              <a:t> </a:t>
            </a:r>
            <a:r>
              <a:rPr lang="en" sz="3200" b="1" err="1">
                <a:latin typeface="Constantia"/>
              </a:rPr>
              <a:t>học</a:t>
            </a:r>
            <a:r>
              <a:rPr lang="en" sz="3200" b="1">
                <a:latin typeface="Constantia"/>
              </a:rPr>
              <a:t> </a:t>
            </a:r>
            <a:r>
              <a:rPr lang="en" sz="3200" b="1" err="1">
                <a:latin typeface="Constantia"/>
              </a:rPr>
              <a:t>mới</a:t>
            </a:r>
          </a:p>
        </p:txBody>
      </p:sp>
    </p:spTree>
    <p:extLst>
      <p:ext uri="{BB962C8B-B14F-4D97-AF65-F5344CB8AC3E}">
        <p14:creationId xmlns:p14="http://schemas.microsoft.com/office/powerpoint/2010/main" val="1188761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38</a:t>
            </a:fld>
            <a:endParaRPr/>
          </a:p>
        </p:txBody>
      </p:sp>
      <p:sp>
        <p:nvSpPr>
          <p:cNvPr id="7" name="TextBox 6">
            <a:extLst>
              <a:ext uri="{FF2B5EF4-FFF2-40B4-BE49-F238E27FC236}">
                <a16:creationId xmlns:a16="http://schemas.microsoft.com/office/drawing/2014/main" id="{1C60AE4B-8EE3-4665-D6EA-4AED7999D0D9}"/>
              </a:ext>
            </a:extLst>
          </p:cNvPr>
          <p:cNvSpPr txBox="1"/>
          <p:nvPr/>
        </p:nvSpPr>
        <p:spPr>
          <a:xfrm>
            <a:off x="1001367" y="4834144"/>
            <a:ext cx="28425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nstantia"/>
              </a:rPr>
              <a:t>Giao </a:t>
            </a:r>
            <a:r>
              <a:rPr lang="en-US" err="1">
                <a:latin typeface="Constantia"/>
              </a:rPr>
              <a:t>diện</a:t>
            </a:r>
            <a:r>
              <a:rPr lang="en-US">
                <a:latin typeface="Constantia"/>
              </a:rPr>
              <a:t> </a:t>
            </a:r>
            <a:r>
              <a:rPr lang="en-US" err="1">
                <a:latin typeface="Constantia"/>
              </a:rPr>
              <a:t>tạo</a:t>
            </a:r>
            <a:r>
              <a:rPr lang="en-US">
                <a:latin typeface="Constantia"/>
              </a:rPr>
              <a:t> </a:t>
            </a:r>
            <a:r>
              <a:rPr lang="en-US" err="1">
                <a:latin typeface="Constantia"/>
              </a:rPr>
              <a:t>lớp</a:t>
            </a:r>
            <a:r>
              <a:rPr lang="en-US">
                <a:latin typeface="Constantia"/>
              </a:rPr>
              <a:t> </a:t>
            </a:r>
            <a:r>
              <a:rPr lang="en-US" err="1">
                <a:latin typeface="Constantia"/>
              </a:rPr>
              <a:t>học</a:t>
            </a:r>
            <a:r>
              <a:rPr lang="en-US">
                <a:latin typeface="Constantia"/>
              </a:rPr>
              <a:t> </a:t>
            </a:r>
            <a:r>
              <a:rPr lang="en-US" err="1">
                <a:latin typeface="Constantia"/>
              </a:rPr>
              <a:t>của</a:t>
            </a:r>
            <a:r>
              <a:rPr lang="en-US">
                <a:latin typeface="Constantia"/>
              </a:rPr>
              <a:t> </a:t>
            </a:r>
            <a:r>
              <a:rPr lang="en-US" err="1">
                <a:latin typeface="Constantia"/>
              </a:rPr>
              <a:t>Edubox</a:t>
            </a:r>
            <a:endParaRPr lang="en-US">
              <a:latin typeface="Constantia"/>
            </a:endParaRPr>
          </a:p>
        </p:txBody>
      </p:sp>
      <p:sp>
        <p:nvSpPr>
          <p:cNvPr id="11" name="TextBox 10">
            <a:extLst>
              <a:ext uri="{FF2B5EF4-FFF2-40B4-BE49-F238E27FC236}">
                <a16:creationId xmlns:a16="http://schemas.microsoft.com/office/drawing/2014/main" id="{7A7B2930-72D4-FBFD-813F-184A6DDACAFF}"/>
              </a:ext>
            </a:extLst>
          </p:cNvPr>
          <p:cNvSpPr txBox="1"/>
          <p:nvPr/>
        </p:nvSpPr>
        <p:spPr>
          <a:xfrm>
            <a:off x="4368246" y="4834144"/>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nstantia"/>
              </a:rPr>
              <a:t>Giao </a:t>
            </a:r>
            <a:r>
              <a:rPr lang="en-US" err="1">
                <a:latin typeface="Constantia"/>
              </a:rPr>
              <a:t>diện</a:t>
            </a:r>
            <a:r>
              <a:rPr lang="en-US">
                <a:latin typeface="Constantia"/>
              </a:rPr>
              <a:t> </a:t>
            </a:r>
            <a:r>
              <a:rPr lang="en-US" err="1">
                <a:latin typeface="Constantia"/>
              </a:rPr>
              <a:t>tạo</a:t>
            </a:r>
            <a:r>
              <a:rPr lang="en-US">
                <a:latin typeface="Constantia"/>
              </a:rPr>
              <a:t> </a:t>
            </a:r>
            <a:r>
              <a:rPr lang="en-US" err="1">
                <a:latin typeface="Constantia"/>
              </a:rPr>
              <a:t>lớp</a:t>
            </a:r>
            <a:r>
              <a:rPr lang="en-US">
                <a:latin typeface="Constantia"/>
              </a:rPr>
              <a:t> </a:t>
            </a:r>
            <a:r>
              <a:rPr lang="en-US" err="1">
                <a:latin typeface="Constantia"/>
              </a:rPr>
              <a:t>học</a:t>
            </a:r>
            <a:r>
              <a:rPr lang="en-US">
                <a:latin typeface="Constantia"/>
              </a:rPr>
              <a:t> </a:t>
            </a:r>
            <a:r>
              <a:rPr lang="en-US" err="1">
                <a:latin typeface="Constantia"/>
              </a:rPr>
              <a:t>của</a:t>
            </a:r>
            <a:r>
              <a:rPr lang="en-US">
                <a:latin typeface="Constantia"/>
              </a:rPr>
              <a:t> Seeker</a:t>
            </a:r>
          </a:p>
        </p:txBody>
      </p:sp>
      <p:pic>
        <p:nvPicPr>
          <p:cNvPr id="2" name="Hình ảnh 5" descr="Graphical user interface, application, chat or text message&#10;&#10;Description automatically generated">
            <a:extLst>
              <a:ext uri="{FF2B5EF4-FFF2-40B4-BE49-F238E27FC236}">
                <a16:creationId xmlns:a16="http://schemas.microsoft.com/office/drawing/2014/main" id="{9E536248-000F-2B79-9324-5CFB391C65C0}"/>
              </a:ext>
            </a:extLst>
          </p:cNvPr>
          <p:cNvPicPr>
            <a:picLocks noChangeAspect="1"/>
          </p:cNvPicPr>
          <p:nvPr/>
        </p:nvPicPr>
        <p:blipFill>
          <a:blip r:embed="rId3"/>
          <a:stretch>
            <a:fillRect/>
          </a:stretch>
        </p:blipFill>
        <p:spPr>
          <a:xfrm>
            <a:off x="1529623" y="1119697"/>
            <a:ext cx="1786827" cy="3715150"/>
          </a:xfrm>
          <a:prstGeom prst="rect">
            <a:avLst/>
          </a:prstGeom>
        </p:spPr>
      </p:pic>
      <p:pic>
        <p:nvPicPr>
          <p:cNvPr id="3" name="Picture 8" descr="Graphical user interface&#10;&#10;Description automatically generated">
            <a:extLst>
              <a:ext uri="{FF2B5EF4-FFF2-40B4-BE49-F238E27FC236}">
                <a16:creationId xmlns:a16="http://schemas.microsoft.com/office/drawing/2014/main" id="{DB2242E9-DA7B-54BD-9330-A0DAB03CE303}"/>
              </a:ext>
            </a:extLst>
          </p:cNvPr>
          <p:cNvPicPr>
            <a:picLocks noChangeAspect="1"/>
          </p:cNvPicPr>
          <p:nvPr/>
        </p:nvPicPr>
        <p:blipFill>
          <a:blip r:embed="rId4"/>
          <a:stretch>
            <a:fillRect/>
          </a:stretch>
        </p:blipFill>
        <p:spPr>
          <a:xfrm>
            <a:off x="4896885" y="1118152"/>
            <a:ext cx="1685925" cy="3714750"/>
          </a:xfrm>
          <a:prstGeom prst="rect">
            <a:avLst/>
          </a:prstGeom>
        </p:spPr>
      </p:pic>
      <p:sp>
        <p:nvSpPr>
          <p:cNvPr id="12" name="Google Shape;578;p19">
            <a:extLst>
              <a:ext uri="{FF2B5EF4-FFF2-40B4-BE49-F238E27FC236}">
                <a16:creationId xmlns:a16="http://schemas.microsoft.com/office/drawing/2014/main" id="{9E0BA52B-E4B9-951C-1672-22A8942D245A}"/>
              </a:ext>
            </a:extLst>
          </p:cNvPr>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err="1">
                <a:latin typeface="Constantia"/>
              </a:rPr>
              <a:t>Chức</a:t>
            </a:r>
            <a:r>
              <a:rPr lang="en" sz="3200" b="1">
                <a:latin typeface="Constantia"/>
              </a:rPr>
              <a:t> </a:t>
            </a:r>
            <a:r>
              <a:rPr lang="en" sz="3200" b="1" err="1">
                <a:latin typeface="Constantia"/>
              </a:rPr>
              <a:t>năng</a:t>
            </a:r>
            <a:r>
              <a:rPr lang="en" sz="3200" b="1">
                <a:latin typeface="Constantia"/>
              </a:rPr>
              <a:t> </a:t>
            </a:r>
            <a:r>
              <a:rPr lang="en" sz="3200" b="1" err="1">
                <a:latin typeface="Constantia"/>
              </a:rPr>
              <a:t>tạo</a:t>
            </a:r>
            <a:r>
              <a:rPr lang="en" sz="3200" b="1">
                <a:latin typeface="Constantia"/>
              </a:rPr>
              <a:t> </a:t>
            </a:r>
            <a:r>
              <a:rPr lang="en" sz="3200" b="1" err="1">
                <a:latin typeface="Constantia"/>
              </a:rPr>
              <a:t>lớp</a:t>
            </a:r>
            <a:r>
              <a:rPr lang="en" sz="3200" b="1">
                <a:latin typeface="Constantia"/>
              </a:rPr>
              <a:t> </a:t>
            </a:r>
            <a:r>
              <a:rPr lang="en" sz="3200" b="1" err="1">
                <a:latin typeface="Constantia"/>
              </a:rPr>
              <a:t>học</a:t>
            </a:r>
            <a:r>
              <a:rPr lang="en" sz="3200" b="1">
                <a:latin typeface="Constantia"/>
              </a:rPr>
              <a:t> </a:t>
            </a:r>
            <a:r>
              <a:rPr lang="en" sz="3200" b="1" err="1">
                <a:latin typeface="Constantia"/>
              </a:rPr>
              <a:t>mới</a:t>
            </a:r>
          </a:p>
        </p:txBody>
      </p:sp>
    </p:spTree>
    <p:extLst>
      <p:ext uri="{BB962C8B-B14F-4D97-AF65-F5344CB8AC3E}">
        <p14:creationId xmlns:p14="http://schemas.microsoft.com/office/powerpoint/2010/main" val="2675290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3" y="1238914"/>
            <a:ext cx="3824075" cy="3610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err="1">
                <a:latin typeface="Constantia"/>
              </a:rPr>
              <a:t>Edubox</a:t>
            </a:r>
            <a:endParaRPr lang="en-US" b="1" err="1">
              <a:latin typeface="Constantia"/>
            </a:endParaRPr>
          </a:p>
          <a:p>
            <a:pPr marL="342900" indent="-342900"/>
            <a:r>
              <a:rPr lang="en-US" sz="1800" err="1">
                <a:latin typeface="Constantia"/>
              </a:rPr>
              <a:t>Edubox</a:t>
            </a:r>
            <a:r>
              <a:rPr lang="en-US" sz="1800">
                <a:latin typeface="Constantia"/>
              </a:rPr>
              <a:t> </a:t>
            </a:r>
            <a:r>
              <a:rPr lang="en-US" sz="1800" err="1">
                <a:latin typeface="Constantia"/>
              </a:rPr>
              <a:t>cho</a:t>
            </a:r>
            <a:r>
              <a:rPr lang="en-US" sz="1800">
                <a:latin typeface="Constantia"/>
              </a:rPr>
              <a:t> </a:t>
            </a:r>
            <a:r>
              <a:rPr lang="en-US" sz="1800" err="1">
                <a:latin typeface="Constantia"/>
              </a:rPr>
              <a:t>phép</a:t>
            </a:r>
            <a:r>
              <a:rPr lang="en-US" sz="1800">
                <a:latin typeface="Constantia"/>
              </a:rPr>
              <a:t> ai </a:t>
            </a:r>
            <a:r>
              <a:rPr lang="en-US" sz="1800" err="1">
                <a:latin typeface="Constantia"/>
              </a:rPr>
              <a:t>cũng</a:t>
            </a:r>
            <a:r>
              <a:rPr lang="en-US" sz="1800">
                <a:latin typeface="Constantia"/>
              </a:rPr>
              <a:t> </a:t>
            </a:r>
            <a:r>
              <a:rPr lang="en-US" sz="1800" err="1">
                <a:latin typeface="Constantia"/>
              </a:rPr>
              <a:t>có</a:t>
            </a:r>
            <a:r>
              <a:rPr lang="en-US" sz="1800">
                <a:latin typeface="Constantia"/>
              </a:rPr>
              <a:t> </a:t>
            </a:r>
            <a:r>
              <a:rPr lang="en-US" sz="1800" err="1">
                <a:latin typeface="Constantia"/>
              </a:rPr>
              <a:t>thể</a:t>
            </a:r>
            <a:r>
              <a:rPr lang="en-US" sz="1800">
                <a:latin typeface="Constantia"/>
              </a:rPr>
              <a:t> </a:t>
            </a:r>
            <a:r>
              <a:rPr lang="en-US" sz="1800" err="1">
                <a:latin typeface="Constantia"/>
              </a:rPr>
              <a:t>đăng</a:t>
            </a:r>
            <a:r>
              <a:rPr lang="en-US" sz="1800">
                <a:latin typeface="Constantia"/>
              </a:rPr>
              <a:t> </a:t>
            </a:r>
            <a:r>
              <a:rPr lang="en-US" sz="1800" err="1">
                <a:latin typeface="Constantia"/>
              </a:rPr>
              <a:t>ký</a:t>
            </a:r>
            <a:r>
              <a:rPr lang="en-US" sz="1800">
                <a:latin typeface="Constantia"/>
              </a:rPr>
              <a:t>, </a:t>
            </a:r>
            <a:r>
              <a:rPr lang="en-US" sz="1800" err="1">
                <a:latin typeface="Constantia"/>
              </a:rPr>
              <a:t>mà</a:t>
            </a:r>
            <a:r>
              <a:rPr lang="en-US" sz="1800">
                <a:latin typeface="Constantia"/>
              </a:rPr>
              <a:t> </a:t>
            </a:r>
            <a:r>
              <a:rPr lang="en-US" sz="1800" err="1">
                <a:latin typeface="Constantia"/>
              </a:rPr>
              <a:t>không</a:t>
            </a:r>
            <a:r>
              <a:rPr lang="en-US" sz="1800">
                <a:latin typeface="Constantia"/>
              </a:rPr>
              <a:t> </a:t>
            </a:r>
            <a:r>
              <a:rPr lang="en-US" sz="1800" err="1">
                <a:latin typeface="Constantia"/>
              </a:rPr>
              <a:t>cần</a:t>
            </a:r>
            <a:r>
              <a:rPr lang="en-US" sz="1800">
                <a:latin typeface="Constantia"/>
              </a:rPr>
              <a:t> </a:t>
            </a:r>
            <a:r>
              <a:rPr lang="en-US" sz="1800" err="1">
                <a:latin typeface="Constantia"/>
              </a:rPr>
              <a:t>xác</a:t>
            </a:r>
            <a:r>
              <a:rPr lang="en-US" sz="1800">
                <a:latin typeface="Constantia"/>
              </a:rPr>
              <a:t> </a:t>
            </a:r>
            <a:r>
              <a:rPr lang="en-US" sz="1800" err="1">
                <a:latin typeface="Constantia"/>
              </a:rPr>
              <a:t>thực</a:t>
            </a:r>
            <a:r>
              <a:rPr lang="en-US" sz="1800">
                <a:latin typeface="Constantia"/>
              </a:rPr>
              <a:t> </a:t>
            </a:r>
            <a:r>
              <a:rPr lang="en-US" sz="1800" err="1">
                <a:latin typeface="Constantia"/>
              </a:rPr>
              <a:t>nào</a:t>
            </a:r>
            <a:r>
              <a:rPr lang="en-US" sz="1800">
                <a:latin typeface="Constantia"/>
              </a:rPr>
              <a:t>.</a:t>
            </a:r>
          </a:p>
          <a:p>
            <a:pPr marL="342900" indent="-342900"/>
            <a:r>
              <a:rPr lang="en-US" sz="1800" err="1">
                <a:latin typeface="Constantia"/>
              </a:rPr>
              <a:t>Hiện</a:t>
            </a:r>
            <a:r>
              <a:rPr lang="en-US" sz="1800">
                <a:latin typeface="Constantia"/>
              </a:rPr>
              <a:t> </a:t>
            </a:r>
            <a:r>
              <a:rPr lang="en-US" sz="1800" err="1">
                <a:latin typeface="Constantia"/>
              </a:rPr>
              <a:t>tượng</a:t>
            </a:r>
            <a:r>
              <a:rPr lang="en-US" sz="1800">
                <a:latin typeface="Constantia"/>
              </a:rPr>
              <a:t> </a:t>
            </a:r>
            <a:r>
              <a:rPr lang="en-US" sz="1800" err="1">
                <a:latin typeface="Constantia"/>
              </a:rPr>
              <a:t>lớp</a:t>
            </a:r>
            <a:r>
              <a:rPr lang="en-US" sz="1800">
                <a:latin typeface="Constantia"/>
              </a:rPr>
              <a:t> </a:t>
            </a:r>
            <a:r>
              <a:rPr lang="en-US" sz="1800" err="1">
                <a:latin typeface="Constantia"/>
              </a:rPr>
              <a:t>ảo</a:t>
            </a:r>
            <a:r>
              <a:rPr lang="en-US" sz="1800">
                <a:latin typeface="Constantia"/>
              </a:rPr>
              <a:t>, </a:t>
            </a:r>
            <a:r>
              <a:rPr lang="en-US" sz="1800" err="1">
                <a:latin typeface="Constantia"/>
              </a:rPr>
              <a:t>học</a:t>
            </a:r>
            <a:r>
              <a:rPr lang="en-US" sz="1800">
                <a:latin typeface="Constantia"/>
              </a:rPr>
              <a:t> </a:t>
            </a:r>
            <a:r>
              <a:rPr lang="en-US" sz="1800" err="1">
                <a:latin typeface="Constantia"/>
              </a:rPr>
              <a:t>sinh</a:t>
            </a:r>
            <a:r>
              <a:rPr lang="en-US" sz="1800">
                <a:latin typeface="Constantia"/>
              </a:rPr>
              <a:t> </a:t>
            </a:r>
            <a:r>
              <a:rPr lang="en-US" sz="1800" err="1">
                <a:latin typeface="Constantia"/>
              </a:rPr>
              <a:t>ảo</a:t>
            </a:r>
            <a:r>
              <a:rPr lang="en-US" sz="1800">
                <a:latin typeface="Constantia"/>
              </a:rPr>
              <a:t>, </a:t>
            </a:r>
            <a:r>
              <a:rPr lang="en-US" sz="1800" err="1">
                <a:latin typeface="Constantia"/>
              </a:rPr>
              <a:t>gia</a:t>
            </a:r>
            <a:r>
              <a:rPr lang="en-US" sz="1800">
                <a:latin typeface="Constantia"/>
              </a:rPr>
              <a:t> </a:t>
            </a:r>
            <a:r>
              <a:rPr lang="en-US" sz="1800" err="1">
                <a:latin typeface="Constantia"/>
              </a:rPr>
              <a:t>sư</a:t>
            </a:r>
            <a:r>
              <a:rPr lang="en-US" sz="1800">
                <a:latin typeface="Constantia"/>
              </a:rPr>
              <a:t> </a:t>
            </a:r>
            <a:r>
              <a:rPr lang="en-US" sz="1800" err="1">
                <a:latin typeface="Constantia"/>
              </a:rPr>
              <a:t>ảo</a:t>
            </a:r>
            <a:r>
              <a:rPr lang="en-US" sz="1800">
                <a:latin typeface="Constantia"/>
              </a:rPr>
              <a:t>.</a:t>
            </a: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a:latin typeface="Constantia"/>
              </a:rPr>
              <a:t>Quản </a:t>
            </a:r>
            <a:r>
              <a:rPr lang="en" sz="3200" b="1" err="1">
                <a:latin typeface="Constantia"/>
              </a:rPr>
              <a:t>lý</a:t>
            </a:r>
            <a:r>
              <a:rPr lang="en" sz="3200" b="1">
                <a:latin typeface="Constantia"/>
              </a:rPr>
              <a:t> </a:t>
            </a:r>
            <a:r>
              <a:rPr lang="en" sz="3200" b="1" err="1">
                <a:latin typeface="Constantia"/>
              </a:rPr>
              <a:t>xác</a:t>
            </a:r>
            <a:r>
              <a:rPr lang="en" sz="3200" b="1">
                <a:latin typeface="Constantia"/>
              </a:rPr>
              <a:t> </a:t>
            </a:r>
            <a:r>
              <a:rPr lang="en" sz="3200" b="1" err="1">
                <a:latin typeface="Constantia"/>
              </a:rPr>
              <a:t>minh</a:t>
            </a:r>
            <a:r>
              <a:rPr lang="en" sz="3200" b="1">
                <a:latin typeface="Constantia"/>
              </a:rPr>
              <a:t> </a:t>
            </a:r>
            <a:r>
              <a:rPr lang="en" sz="3200" b="1" err="1">
                <a:latin typeface="Constantia"/>
              </a:rPr>
              <a:t>người</a:t>
            </a:r>
            <a:r>
              <a:rPr lang="en" sz="3200" b="1">
                <a:latin typeface="Constantia"/>
              </a:rPr>
              <a:t> </a:t>
            </a:r>
            <a:r>
              <a:rPr lang="en" sz="3200" b="1" err="1">
                <a:latin typeface="Constantia"/>
              </a:rPr>
              <a:t>dùng</a:t>
            </a:r>
            <a:endParaRPr lang="en-US" sz="3200" b="1">
              <a:latin typeface="Constantia"/>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39</a:t>
            </a:fld>
            <a:endParaRPr/>
          </a:p>
        </p:txBody>
      </p:sp>
      <p:pic>
        <p:nvPicPr>
          <p:cNvPr id="4" name="Hình ảnh 3" descr="Ảnh có chứa văn bản&#10;&#10;Mô tả được tạo tự động">
            <a:extLst>
              <a:ext uri="{FF2B5EF4-FFF2-40B4-BE49-F238E27FC236}">
                <a16:creationId xmlns:a16="http://schemas.microsoft.com/office/drawing/2014/main" id="{EC6C9835-2788-8595-1475-7D338FCD3769}"/>
              </a:ext>
            </a:extLst>
          </p:cNvPr>
          <p:cNvPicPr>
            <a:picLocks noChangeAspect="1"/>
          </p:cNvPicPr>
          <p:nvPr/>
        </p:nvPicPr>
        <p:blipFill>
          <a:blip r:embed="rId3"/>
          <a:stretch>
            <a:fillRect/>
          </a:stretch>
        </p:blipFill>
        <p:spPr>
          <a:xfrm>
            <a:off x="5101498" y="1082425"/>
            <a:ext cx="1786827" cy="3715150"/>
          </a:xfrm>
          <a:prstGeom prst="rect">
            <a:avLst/>
          </a:prstGeom>
        </p:spPr>
      </p:pic>
    </p:spTree>
    <p:extLst>
      <p:ext uri="{BB962C8B-B14F-4D97-AF65-F5344CB8AC3E}">
        <p14:creationId xmlns:p14="http://schemas.microsoft.com/office/powerpoint/2010/main" val="1175687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16"/>
          <p:cNvSpPr txBox="1">
            <a:spLocks noGrp="1"/>
          </p:cNvSpPr>
          <p:nvPr>
            <p:ph type="body" idx="1"/>
          </p:nvPr>
        </p:nvSpPr>
        <p:spPr>
          <a:xfrm>
            <a:off x="941902" y="2161800"/>
            <a:ext cx="7267072"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vi-VN" sz="3200" err="1">
                <a:latin typeface="Constantia"/>
              </a:rPr>
              <a:t>Các</a:t>
            </a:r>
            <a:r>
              <a:rPr lang="vi-VN" sz="3200">
                <a:latin typeface="Constantia"/>
              </a:rPr>
              <a:t> </a:t>
            </a:r>
            <a:r>
              <a:rPr lang="vi-VN" sz="3200" err="1">
                <a:latin typeface="Constantia"/>
              </a:rPr>
              <a:t>bạn</a:t>
            </a:r>
            <a:r>
              <a:rPr lang="vi-VN" sz="3200">
                <a:latin typeface="Constantia"/>
              </a:rPr>
              <a:t> </a:t>
            </a:r>
            <a:r>
              <a:rPr lang="vi-VN" sz="3200" err="1">
                <a:latin typeface="Constantia"/>
              </a:rPr>
              <a:t>đã</a:t>
            </a:r>
            <a:r>
              <a:rPr lang="vi-VN" sz="3200">
                <a:latin typeface="Constantia"/>
              </a:rPr>
              <a:t> </a:t>
            </a:r>
            <a:r>
              <a:rPr lang="vi-VN" sz="3200" err="1">
                <a:latin typeface="Constantia"/>
              </a:rPr>
              <a:t>từng</a:t>
            </a:r>
            <a:r>
              <a:rPr lang="vi-VN" sz="3200">
                <a:latin typeface="Constantia"/>
              </a:rPr>
              <a:t> </a:t>
            </a:r>
            <a:r>
              <a:rPr lang="vi-VN" sz="3200" err="1">
                <a:latin typeface="Constantia"/>
              </a:rPr>
              <a:t>làm</a:t>
            </a:r>
            <a:r>
              <a:rPr lang="vi-VN" sz="3200">
                <a:latin typeface="Constantia"/>
              </a:rPr>
              <a:t> gia sư </a:t>
            </a:r>
          </a:p>
          <a:p>
            <a:pPr marL="0" lvl="0" indent="0" algn="ctr" rtl="0">
              <a:spcBef>
                <a:spcPts val="600"/>
              </a:spcBef>
              <a:spcAft>
                <a:spcPts val="0"/>
              </a:spcAft>
              <a:buNone/>
            </a:pPr>
            <a:r>
              <a:rPr lang="vi-VN" sz="3200" err="1">
                <a:latin typeface="Constantia"/>
              </a:rPr>
              <a:t>hoặc</a:t>
            </a:r>
            <a:r>
              <a:rPr lang="vi-VN" sz="3200">
                <a:latin typeface="Constantia"/>
              </a:rPr>
              <a:t> thuê gia sư?</a:t>
            </a:r>
          </a:p>
        </p:txBody>
      </p:sp>
      <p:sp>
        <p:nvSpPr>
          <p:cNvPr id="554" name="Google Shape;554;p16"/>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4" y="1183006"/>
            <a:ext cx="3824075" cy="3610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latin typeface="Constantia"/>
              </a:rPr>
              <a:t>Seeker</a:t>
            </a:r>
            <a:endParaRPr lang="en-US" b="1">
              <a:latin typeface="Constantia"/>
            </a:endParaRPr>
          </a:p>
          <a:p>
            <a:pPr marL="285750" indent="-285750">
              <a:buFont typeface="Wingdings"/>
              <a:buChar char="ü"/>
            </a:pPr>
            <a:r>
              <a:rPr lang="en-US" sz="1800">
                <a:latin typeface="Constantia"/>
              </a:rPr>
              <a:t>Seeker </a:t>
            </a:r>
            <a:r>
              <a:rPr lang="en-US" sz="1800" err="1">
                <a:latin typeface="Constantia"/>
              </a:rPr>
              <a:t>quản</a:t>
            </a:r>
            <a:r>
              <a:rPr lang="en-US" sz="1800">
                <a:latin typeface="Constantia"/>
              </a:rPr>
              <a:t> </a:t>
            </a:r>
            <a:r>
              <a:rPr lang="en-US" sz="1800" err="1">
                <a:latin typeface="Constantia"/>
              </a:rPr>
              <a:t>lý</a:t>
            </a:r>
            <a:r>
              <a:rPr lang="en-US" sz="1800">
                <a:latin typeface="Constantia"/>
              </a:rPr>
              <a:t> </a:t>
            </a:r>
            <a:r>
              <a:rPr lang="en-US" sz="1800" err="1">
                <a:latin typeface="Constantia"/>
              </a:rPr>
              <a:t>chặt</a:t>
            </a:r>
            <a:r>
              <a:rPr lang="en-US" sz="1800">
                <a:latin typeface="Constantia"/>
              </a:rPr>
              <a:t> </a:t>
            </a:r>
            <a:r>
              <a:rPr lang="en-US" sz="1800" err="1">
                <a:latin typeface="Constantia"/>
              </a:rPr>
              <a:t>chẽ</a:t>
            </a:r>
            <a:r>
              <a:rPr lang="en-US" sz="1800">
                <a:latin typeface="Constantia"/>
              </a:rPr>
              <a:t> </a:t>
            </a:r>
            <a:r>
              <a:rPr lang="en-US" sz="1800" err="1">
                <a:latin typeface="Constantia"/>
              </a:rPr>
              <a:t>việc</a:t>
            </a:r>
            <a:r>
              <a:rPr lang="en-US" sz="1800">
                <a:latin typeface="Constantia"/>
              </a:rPr>
              <a:t> </a:t>
            </a:r>
            <a:r>
              <a:rPr lang="en-US" sz="1800" err="1">
                <a:latin typeface="Constantia"/>
              </a:rPr>
              <a:t>đăng</a:t>
            </a:r>
            <a:r>
              <a:rPr lang="en-US" sz="1800">
                <a:latin typeface="Constantia"/>
              </a:rPr>
              <a:t> </a:t>
            </a:r>
            <a:r>
              <a:rPr lang="en-US" sz="1800" err="1">
                <a:latin typeface="Constantia"/>
              </a:rPr>
              <a:t>ký</a:t>
            </a:r>
            <a:r>
              <a:rPr lang="en-US" sz="1800">
                <a:latin typeface="Constantia"/>
              </a:rPr>
              <a:t> </a:t>
            </a:r>
            <a:r>
              <a:rPr lang="en-US" sz="1800" err="1">
                <a:latin typeface="Constantia"/>
              </a:rPr>
              <a:t>người</a:t>
            </a:r>
            <a:r>
              <a:rPr lang="en-US" sz="1800">
                <a:latin typeface="Constantia"/>
              </a:rPr>
              <a:t> </a:t>
            </a:r>
            <a:r>
              <a:rPr lang="en-US" sz="1800" err="1">
                <a:latin typeface="Constantia"/>
              </a:rPr>
              <a:t>dùng</a:t>
            </a:r>
            <a:r>
              <a:rPr lang="en-US" sz="1800">
                <a:latin typeface="Constantia"/>
              </a:rPr>
              <a:t>.</a:t>
            </a:r>
          </a:p>
          <a:p>
            <a:pPr marL="285750" indent="-285750">
              <a:buFont typeface="Wingdings"/>
              <a:buChar char="ü"/>
            </a:pPr>
            <a:r>
              <a:rPr lang="en-US" sz="1800">
                <a:latin typeface="Constantia"/>
              </a:rPr>
              <a:t>Seeker </a:t>
            </a:r>
            <a:r>
              <a:rPr lang="en-US" sz="1800" err="1">
                <a:latin typeface="Constantia"/>
              </a:rPr>
              <a:t>khuyến</a:t>
            </a:r>
            <a:r>
              <a:rPr lang="en-US" sz="1800">
                <a:latin typeface="Constantia"/>
              </a:rPr>
              <a:t> </a:t>
            </a:r>
            <a:r>
              <a:rPr lang="en-US" sz="1800" err="1">
                <a:latin typeface="Constantia"/>
              </a:rPr>
              <a:t>khích</a:t>
            </a:r>
            <a:r>
              <a:rPr lang="en-US" sz="1800">
                <a:latin typeface="Constantia"/>
              </a:rPr>
              <a:t> </a:t>
            </a:r>
            <a:r>
              <a:rPr lang="en-US" sz="1800" err="1">
                <a:latin typeface="Constantia"/>
              </a:rPr>
              <a:t>người</a:t>
            </a:r>
            <a:r>
              <a:rPr lang="en-US" sz="1800">
                <a:latin typeface="Constantia"/>
              </a:rPr>
              <a:t> </a:t>
            </a:r>
            <a:r>
              <a:rPr lang="en-US" sz="1800" err="1">
                <a:latin typeface="Constantia"/>
              </a:rPr>
              <a:t>dùng</a:t>
            </a:r>
            <a:r>
              <a:rPr lang="en-US" sz="1800">
                <a:latin typeface="Constantia"/>
              </a:rPr>
              <a:t> </a:t>
            </a:r>
            <a:r>
              <a:rPr lang="en-US" sz="1800" err="1">
                <a:latin typeface="Constantia"/>
              </a:rPr>
              <a:t>nên</a:t>
            </a:r>
            <a:r>
              <a:rPr lang="en-US" sz="1800">
                <a:latin typeface="Constantia"/>
              </a:rPr>
              <a:t> </a:t>
            </a:r>
            <a:r>
              <a:rPr lang="en-US" sz="1800" err="1">
                <a:latin typeface="Constantia"/>
              </a:rPr>
              <a:t>cập</a:t>
            </a:r>
            <a:r>
              <a:rPr lang="en-US" sz="1800">
                <a:latin typeface="Constantia"/>
              </a:rPr>
              <a:t> </a:t>
            </a:r>
            <a:r>
              <a:rPr lang="en-US" sz="1800" err="1">
                <a:latin typeface="Constantia"/>
              </a:rPr>
              <a:t>nhật</a:t>
            </a:r>
            <a:r>
              <a:rPr lang="en-US" sz="1800">
                <a:latin typeface="Constantia"/>
              </a:rPr>
              <a:t> </a:t>
            </a:r>
            <a:r>
              <a:rPr lang="en-US" sz="1800" err="1">
                <a:latin typeface="Constantia"/>
              </a:rPr>
              <a:t>đầy</a:t>
            </a:r>
            <a:r>
              <a:rPr lang="en-US" sz="1800">
                <a:latin typeface="Constantia"/>
              </a:rPr>
              <a:t> </a:t>
            </a:r>
            <a:r>
              <a:rPr lang="en-US" sz="1800" err="1">
                <a:latin typeface="Constantia"/>
              </a:rPr>
              <a:t>đủ</a:t>
            </a:r>
            <a:r>
              <a:rPr lang="en-US" sz="1800">
                <a:latin typeface="Constantia"/>
              </a:rPr>
              <a:t> </a:t>
            </a:r>
            <a:r>
              <a:rPr lang="en-US" sz="1800" err="1">
                <a:latin typeface="Constantia"/>
              </a:rPr>
              <a:t>thông</a:t>
            </a:r>
            <a:r>
              <a:rPr lang="en-US" sz="1800">
                <a:latin typeface="Constantia"/>
              </a:rPr>
              <a:t> tin </a:t>
            </a:r>
            <a:r>
              <a:rPr lang="en-US" sz="1800" err="1">
                <a:latin typeface="Constantia"/>
              </a:rPr>
              <a:t>và</a:t>
            </a:r>
            <a:r>
              <a:rPr lang="en-US" sz="1800">
                <a:latin typeface="Constantia"/>
              </a:rPr>
              <a:t> </a:t>
            </a:r>
            <a:r>
              <a:rPr lang="en-US" sz="1800" err="1">
                <a:latin typeface="Constantia"/>
              </a:rPr>
              <a:t>trình</a:t>
            </a:r>
            <a:r>
              <a:rPr lang="en-US" sz="1800">
                <a:latin typeface="Constantia"/>
              </a:rPr>
              <a:t> </a:t>
            </a:r>
            <a:r>
              <a:rPr lang="en-US" sz="1800" err="1">
                <a:latin typeface="Constantia"/>
              </a:rPr>
              <a:t>độ</a:t>
            </a:r>
            <a:r>
              <a:rPr lang="en-US" sz="1800">
                <a:latin typeface="Constantia"/>
              </a:rPr>
              <a:t>, </a:t>
            </a:r>
            <a:r>
              <a:rPr lang="en-US" sz="1800" err="1">
                <a:latin typeface="Constantia"/>
              </a:rPr>
              <a:t>nhờ</a:t>
            </a:r>
            <a:r>
              <a:rPr lang="en-US" sz="1800">
                <a:latin typeface="Constantia"/>
              </a:rPr>
              <a:t> </a:t>
            </a:r>
            <a:r>
              <a:rPr lang="en-US" sz="1800" err="1">
                <a:latin typeface="Constantia"/>
              </a:rPr>
              <a:t>đó</a:t>
            </a:r>
            <a:r>
              <a:rPr lang="en-US" sz="1800">
                <a:latin typeface="Constantia"/>
              </a:rPr>
              <a:t> </a:t>
            </a:r>
            <a:r>
              <a:rPr lang="en-US" sz="1800" err="1">
                <a:latin typeface="Constantia"/>
              </a:rPr>
              <a:t>sẽ</a:t>
            </a:r>
            <a:r>
              <a:rPr lang="en-US" sz="1800">
                <a:latin typeface="Constantia"/>
              </a:rPr>
              <a:t> </a:t>
            </a:r>
            <a:r>
              <a:rPr lang="en-US" sz="1800" err="1">
                <a:latin typeface="Constantia"/>
              </a:rPr>
              <a:t>giúp</a:t>
            </a:r>
            <a:r>
              <a:rPr lang="en-US" sz="1800">
                <a:latin typeface="Constantia"/>
              </a:rPr>
              <a:t> </a:t>
            </a:r>
            <a:r>
              <a:rPr lang="en-US" sz="1800" err="1">
                <a:latin typeface="Constantia"/>
              </a:rPr>
              <a:t>việc</a:t>
            </a:r>
            <a:r>
              <a:rPr lang="en-US" sz="1800">
                <a:latin typeface="Constantia"/>
              </a:rPr>
              <a:t> </a:t>
            </a:r>
            <a:r>
              <a:rPr lang="en-US" sz="1800" err="1">
                <a:latin typeface="Constantia"/>
              </a:rPr>
              <a:t>xác</a:t>
            </a:r>
            <a:r>
              <a:rPr lang="en-US" sz="1800">
                <a:latin typeface="Constantia"/>
              </a:rPr>
              <a:t> </a:t>
            </a:r>
            <a:r>
              <a:rPr lang="en-US" sz="1800" err="1">
                <a:latin typeface="Constantia"/>
              </a:rPr>
              <a:t>minh</a:t>
            </a:r>
            <a:r>
              <a:rPr lang="en-US" sz="1800">
                <a:latin typeface="Constantia"/>
              </a:rPr>
              <a:t> </a:t>
            </a:r>
            <a:r>
              <a:rPr lang="en-US" sz="1800" err="1">
                <a:latin typeface="Constantia"/>
              </a:rPr>
              <a:t>dễ</a:t>
            </a:r>
            <a:r>
              <a:rPr lang="en-US" sz="1800">
                <a:latin typeface="Constantia"/>
              </a:rPr>
              <a:t> </a:t>
            </a:r>
            <a:r>
              <a:rPr lang="en-US" sz="1800" err="1">
                <a:latin typeface="Constantia"/>
              </a:rPr>
              <a:t>dàng</a:t>
            </a:r>
            <a:r>
              <a:rPr lang="en-US" sz="1800">
                <a:latin typeface="Constantia"/>
              </a:rPr>
              <a:t> </a:t>
            </a:r>
            <a:r>
              <a:rPr lang="en-US" sz="1800" err="1">
                <a:latin typeface="Constantia"/>
              </a:rPr>
              <a:t>hơn</a:t>
            </a:r>
            <a:r>
              <a:rPr lang="en-US" sz="1800">
                <a:latin typeface="Constantia"/>
              </a:rPr>
              <a:t>.</a:t>
            </a: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a:latin typeface="Constantia"/>
              </a:rPr>
              <a:t>Quản </a:t>
            </a:r>
            <a:r>
              <a:rPr lang="en" sz="3200" b="1" err="1">
                <a:latin typeface="Constantia"/>
              </a:rPr>
              <a:t>lý</a:t>
            </a:r>
            <a:r>
              <a:rPr lang="en" sz="3200" b="1">
                <a:latin typeface="Constantia"/>
              </a:rPr>
              <a:t> </a:t>
            </a:r>
            <a:r>
              <a:rPr lang="en" sz="3200" b="1" err="1">
                <a:latin typeface="Constantia"/>
              </a:rPr>
              <a:t>xác</a:t>
            </a:r>
            <a:r>
              <a:rPr lang="en" sz="3200" b="1">
                <a:latin typeface="Constantia"/>
              </a:rPr>
              <a:t> </a:t>
            </a:r>
            <a:r>
              <a:rPr lang="en" sz="3200" b="1" err="1">
                <a:latin typeface="Constantia"/>
              </a:rPr>
              <a:t>minh</a:t>
            </a:r>
            <a:r>
              <a:rPr lang="en" sz="3200" b="1">
                <a:latin typeface="Constantia"/>
              </a:rPr>
              <a:t> </a:t>
            </a:r>
            <a:r>
              <a:rPr lang="en" sz="3200" b="1" err="1">
                <a:latin typeface="Constantia"/>
              </a:rPr>
              <a:t>người</a:t>
            </a:r>
            <a:r>
              <a:rPr lang="en" sz="3200" b="1">
                <a:latin typeface="Constantia"/>
              </a:rPr>
              <a:t> </a:t>
            </a:r>
            <a:r>
              <a:rPr lang="en" sz="3200" b="1" err="1">
                <a:latin typeface="Constantia"/>
              </a:rPr>
              <a:t>dùng</a:t>
            </a:r>
            <a:endParaRPr lang="en-US" sz="3200" b="1">
              <a:latin typeface="Constantia"/>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40</a:t>
            </a:fld>
            <a:endParaRPr/>
          </a:p>
        </p:txBody>
      </p:sp>
      <p:pic>
        <p:nvPicPr>
          <p:cNvPr id="6" name="Hình ảnh 5">
            <a:extLst>
              <a:ext uri="{FF2B5EF4-FFF2-40B4-BE49-F238E27FC236}">
                <a16:creationId xmlns:a16="http://schemas.microsoft.com/office/drawing/2014/main" id="{B23D9BFD-B0C4-0662-5B52-835ED4DA10CF}"/>
              </a:ext>
            </a:extLst>
          </p:cNvPr>
          <p:cNvPicPr>
            <a:picLocks noChangeAspect="1"/>
          </p:cNvPicPr>
          <p:nvPr/>
        </p:nvPicPr>
        <p:blipFill>
          <a:blip r:embed="rId3"/>
          <a:stretch>
            <a:fillRect/>
          </a:stretch>
        </p:blipFill>
        <p:spPr>
          <a:xfrm>
            <a:off x="4571999" y="1082425"/>
            <a:ext cx="1686785" cy="3748410"/>
          </a:xfrm>
          <a:prstGeom prst="rect">
            <a:avLst/>
          </a:prstGeom>
        </p:spPr>
      </p:pic>
      <p:pic>
        <p:nvPicPr>
          <p:cNvPr id="8" name="Hình ảnh 7">
            <a:extLst>
              <a:ext uri="{FF2B5EF4-FFF2-40B4-BE49-F238E27FC236}">
                <a16:creationId xmlns:a16="http://schemas.microsoft.com/office/drawing/2014/main" id="{0FA4A074-4661-59D3-2D9B-B5165F73857D}"/>
              </a:ext>
            </a:extLst>
          </p:cNvPr>
          <p:cNvPicPr>
            <a:picLocks noChangeAspect="1"/>
          </p:cNvPicPr>
          <p:nvPr/>
        </p:nvPicPr>
        <p:blipFill>
          <a:blip r:embed="rId4"/>
          <a:stretch>
            <a:fillRect/>
          </a:stretch>
        </p:blipFill>
        <p:spPr>
          <a:xfrm>
            <a:off x="6413689" y="1082426"/>
            <a:ext cx="1686785" cy="3748410"/>
          </a:xfrm>
          <a:prstGeom prst="rect">
            <a:avLst/>
          </a:prstGeom>
        </p:spPr>
      </p:pic>
    </p:spTree>
    <p:extLst>
      <p:ext uri="{BB962C8B-B14F-4D97-AF65-F5344CB8AC3E}">
        <p14:creationId xmlns:p14="http://schemas.microsoft.com/office/powerpoint/2010/main" val="33518091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15"/>
          <p:cNvSpPr txBox="1">
            <a:spLocks noGrp="1"/>
          </p:cNvSpPr>
          <p:nvPr>
            <p:ph type="ctrTitle"/>
          </p:nvPr>
        </p:nvSpPr>
        <p:spPr>
          <a:xfrm>
            <a:off x="3120470" y="1661762"/>
            <a:ext cx="5392065"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vi-VN" sz="4800" b="1" err="1">
                <a:latin typeface="Constantia"/>
              </a:rPr>
              <a:t>Nguồn</a:t>
            </a:r>
            <a:r>
              <a:rPr lang="vi-VN" sz="4800" b="1">
                <a:latin typeface="Constantia"/>
              </a:rPr>
              <a:t> </a:t>
            </a:r>
            <a:r>
              <a:rPr lang="vi-VN" sz="4800" b="1" err="1">
                <a:latin typeface="Constantia"/>
              </a:rPr>
              <a:t>kinh</a:t>
            </a:r>
            <a:r>
              <a:rPr lang="vi-VN" sz="4800" b="1">
                <a:latin typeface="Constantia"/>
              </a:rPr>
              <a:t> </a:t>
            </a:r>
            <a:r>
              <a:rPr lang="vi-VN" sz="4800" b="1" err="1">
                <a:latin typeface="Constantia"/>
              </a:rPr>
              <a:t>phí</a:t>
            </a:r>
            <a:r>
              <a:rPr lang="vi-VN" sz="4800" b="1">
                <a:latin typeface="Constantia"/>
              </a:rPr>
              <a:t> </a:t>
            </a:r>
            <a:r>
              <a:rPr lang="vi-VN" sz="4800" b="1" err="1">
                <a:latin typeface="Constantia"/>
              </a:rPr>
              <a:t>duy</a:t>
            </a:r>
            <a:r>
              <a:rPr lang="vi-VN" sz="4800" b="1">
                <a:latin typeface="Constantia"/>
              </a:rPr>
              <a:t> </a:t>
            </a:r>
            <a:r>
              <a:rPr lang="vi-VN" sz="4800" b="1" err="1">
                <a:latin typeface="Constantia"/>
              </a:rPr>
              <a:t>trì</a:t>
            </a:r>
            <a:r>
              <a:rPr lang="vi-VN" sz="4800" b="1">
                <a:latin typeface="Constantia"/>
              </a:rPr>
              <a:t> </a:t>
            </a:r>
            <a:r>
              <a:rPr lang="vi-VN" sz="4800" b="1" err="1">
                <a:latin typeface="Constantia"/>
              </a:rPr>
              <a:t>ứng</a:t>
            </a:r>
            <a:r>
              <a:rPr lang="vi-VN" sz="4800" b="1">
                <a:latin typeface="Constantia"/>
              </a:rPr>
              <a:t> </a:t>
            </a:r>
            <a:r>
              <a:rPr lang="vi-VN" sz="4800" b="1" err="1">
                <a:latin typeface="Constantia"/>
              </a:rPr>
              <a:t>dụng</a:t>
            </a:r>
          </a:p>
        </p:txBody>
      </p:sp>
    </p:spTree>
    <p:extLst>
      <p:ext uri="{BB962C8B-B14F-4D97-AF65-F5344CB8AC3E}">
        <p14:creationId xmlns:p14="http://schemas.microsoft.com/office/powerpoint/2010/main" val="4273525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5" name="Google Shape;715;p31"/>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42</a:t>
            </a:fld>
            <a:endParaRPr/>
          </a:p>
        </p:txBody>
      </p:sp>
      <p:grpSp>
        <p:nvGrpSpPr>
          <p:cNvPr id="716" name="Google Shape;716;p31"/>
          <p:cNvGrpSpPr/>
          <p:nvPr/>
        </p:nvGrpSpPr>
        <p:grpSpPr>
          <a:xfrm>
            <a:off x="4960355" y="373570"/>
            <a:ext cx="1927970" cy="4396359"/>
            <a:chOff x="2547150" y="238125"/>
            <a:chExt cx="2525675" cy="5238750"/>
          </a:xfrm>
        </p:grpSpPr>
        <p:sp>
          <p:nvSpPr>
            <p:cNvPr id="717" name="Google Shape;717;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740;p33">
            <a:extLst>
              <a:ext uri="{FF2B5EF4-FFF2-40B4-BE49-F238E27FC236}">
                <a16:creationId xmlns:a16="http://schemas.microsoft.com/office/drawing/2014/main" id="{A1C7D168-D7AA-1A1A-7A1F-98B4283F23F1}"/>
              </a:ext>
            </a:extLst>
          </p:cNvPr>
          <p:cNvSpPr txBox="1">
            <a:spLocks noGrp="1"/>
          </p:cNvSpPr>
          <p:nvPr>
            <p:ph type="body" idx="1"/>
          </p:nvPr>
        </p:nvSpPr>
        <p:spPr>
          <a:xfrm>
            <a:off x="748507" y="1242798"/>
            <a:ext cx="3761198" cy="3610800"/>
          </a:xfrm>
          <a:prstGeom prst="rect">
            <a:avLst/>
          </a:prstGeom>
        </p:spPr>
        <p:txBody>
          <a:bodyPr spcFirstLastPara="1" wrap="square" lIns="91425" tIns="91425" rIns="91425" bIns="91425" anchor="t" anchorCtr="0">
            <a:noAutofit/>
          </a:bodyPr>
          <a:lstStyle/>
          <a:p>
            <a:pPr marL="0" indent="0">
              <a:buNone/>
            </a:pPr>
            <a:r>
              <a:rPr lang="en" sz="1800" err="1">
                <a:latin typeface="Constantia"/>
              </a:rPr>
              <a:t>Ứng</a:t>
            </a:r>
            <a:r>
              <a:rPr lang="en" sz="1800">
                <a:latin typeface="Constantia"/>
              </a:rPr>
              <a:t> </a:t>
            </a:r>
            <a:r>
              <a:rPr lang="en" sz="1800" err="1">
                <a:latin typeface="Constantia"/>
              </a:rPr>
              <a:t>dụng</a:t>
            </a:r>
            <a:r>
              <a:rPr lang="en" sz="1800">
                <a:latin typeface="Constantia"/>
              </a:rPr>
              <a:t> </a:t>
            </a:r>
            <a:r>
              <a:rPr lang="en" sz="1800" err="1">
                <a:latin typeface="Constantia"/>
              </a:rPr>
              <a:t>có</a:t>
            </a:r>
            <a:r>
              <a:rPr lang="en" sz="1800">
                <a:latin typeface="Constantia"/>
              </a:rPr>
              <a:t> </a:t>
            </a:r>
            <a:r>
              <a:rPr lang="en" sz="1800" err="1">
                <a:latin typeface="Constantia"/>
              </a:rPr>
              <a:t>hai</a:t>
            </a:r>
            <a:r>
              <a:rPr lang="en" sz="1800">
                <a:latin typeface="Constantia"/>
              </a:rPr>
              <a:t> </a:t>
            </a:r>
            <a:r>
              <a:rPr lang="en" sz="1800" err="1">
                <a:latin typeface="Constantia"/>
              </a:rPr>
              <a:t>nguồn</a:t>
            </a:r>
            <a:r>
              <a:rPr lang="en" sz="1800">
                <a:latin typeface="Constantia"/>
              </a:rPr>
              <a:t> </a:t>
            </a:r>
            <a:r>
              <a:rPr lang="en" sz="1800" err="1">
                <a:latin typeface="Constantia"/>
              </a:rPr>
              <a:t>thu</a:t>
            </a:r>
            <a:r>
              <a:rPr lang="en" sz="1800">
                <a:latin typeface="Constantia"/>
              </a:rPr>
              <a:t> </a:t>
            </a:r>
            <a:r>
              <a:rPr lang="en" sz="1800" err="1">
                <a:latin typeface="Constantia"/>
              </a:rPr>
              <a:t>chính</a:t>
            </a:r>
            <a:r>
              <a:rPr lang="en" sz="1800">
                <a:latin typeface="Constantia"/>
              </a:rPr>
              <a:t>:</a:t>
            </a:r>
            <a:endParaRPr lang="en-US"/>
          </a:p>
          <a:p>
            <a:pPr marL="342900" indent="-342900">
              <a:buAutoNum type="arabicPeriod"/>
            </a:pPr>
            <a:r>
              <a:rPr lang="en" sz="1800" err="1">
                <a:latin typeface="Constantia"/>
              </a:rPr>
              <a:t>Từ</a:t>
            </a:r>
            <a:r>
              <a:rPr lang="en" sz="1800">
                <a:latin typeface="Constantia"/>
              </a:rPr>
              <a:t> </a:t>
            </a:r>
            <a:r>
              <a:rPr lang="en" sz="1800" err="1">
                <a:latin typeface="Constantia"/>
              </a:rPr>
              <a:t>việc</a:t>
            </a:r>
            <a:r>
              <a:rPr lang="en" sz="1800">
                <a:latin typeface="Constantia"/>
              </a:rPr>
              <a:t> </a:t>
            </a:r>
            <a:r>
              <a:rPr lang="en" sz="1800" err="1">
                <a:latin typeface="Constantia"/>
              </a:rPr>
              <a:t>nâng</a:t>
            </a:r>
            <a:r>
              <a:rPr lang="en" sz="1800">
                <a:latin typeface="Constantia"/>
              </a:rPr>
              <a:t> </a:t>
            </a:r>
            <a:r>
              <a:rPr lang="en" sz="1800" err="1">
                <a:latin typeface="Constantia"/>
              </a:rPr>
              <a:t>cấp</a:t>
            </a:r>
            <a:r>
              <a:rPr lang="en" sz="1800">
                <a:latin typeface="Constantia"/>
              </a:rPr>
              <a:t> </a:t>
            </a:r>
            <a:r>
              <a:rPr lang="en" sz="1800" err="1">
                <a:latin typeface="Constantia"/>
              </a:rPr>
              <a:t>tài</a:t>
            </a:r>
            <a:r>
              <a:rPr lang="en" sz="1800">
                <a:latin typeface="Constantia"/>
              </a:rPr>
              <a:t> </a:t>
            </a:r>
            <a:r>
              <a:rPr lang="en" sz="1800" err="1">
                <a:latin typeface="Constantia"/>
              </a:rPr>
              <a:t>khoản</a:t>
            </a:r>
            <a:r>
              <a:rPr lang="en" sz="1800">
                <a:latin typeface="Constantia"/>
              </a:rPr>
              <a:t> </a:t>
            </a:r>
            <a:r>
              <a:rPr lang="en" sz="1800" err="1">
                <a:latin typeface="Constantia"/>
              </a:rPr>
              <a:t>của</a:t>
            </a:r>
            <a:r>
              <a:rPr lang="en" sz="1800">
                <a:latin typeface="Constantia"/>
              </a:rPr>
              <a:t> </a:t>
            </a:r>
            <a:r>
              <a:rPr lang="en" sz="1800" err="1">
                <a:latin typeface="Constantia"/>
              </a:rPr>
              <a:t>người</a:t>
            </a:r>
            <a:r>
              <a:rPr lang="en" sz="1800">
                <a:latin typeface="Constantia"/>
              </a:rPr>
              <a:t> </a:t>
            </a:r>
            <a:r>
              <a:rPr lang="en" sz="1800" err="1">
                <a:latin typeface="Constantia"/>
              </a:rPr>
              <a:t>dùng</a:t>
            </a:r>
            <a:r>
              <a:rPr lang="en" sz="1800">
                <a:latin typeface="Constantia"/>
              </a:rPr>
              <a:t>. </a:t>
            </a:r>
            <a:r>
              <a:rPr lang="en" sz="1800" err="1">
                <a:latin typeface="Constantia"/>
              </a:rPr>
              <a:t>Người</a:t>
            </a:r>
            <a:r>
              <a:rPr lang="en" sz="1800">
                <a:latin typeface="Constantia"/>
              </a:rPr>
              <a:t> </a:t>
            </a:r>
            <a:r>
              <a:rPr lang="en" sz="1800" err="1">
                <a:latin typeface="Constantia"/>
              </a:rPr>
              <a:t>dùng</a:t>
            </a:r>
            <a:r>
              <a:rPr lang="en" sz="1800">
                <a:latin typeface="Constantia"/>
              </a:rPr>
              <a:t> </a:t>
            </a:r>
            <a:r>
              <a:rPr lang="en" sz="1800" err="1">
                <a:latin typeface="Constantia"/>
              </a:rPr>
              <a:t>muốn</a:t>
            </a:r>
            <a:r>
              <a:rPr lang="en" sz="1800">
                <a:latin typeface="Constantia"/>
              </a:rPr>
              <a:t> </a:t>
            </a:r>
            <a:r>
              <a:rPr lang="en" sz="1800" err="1">
                <a:latin typeface="Constantia"/>
              </a:rPr>
              <a:t>sử</a:t>
            </a:r>
            <a:r>
              <a:rPr lang="en" sz="1800">
                <a:latin typeface="Constantia"/>
              </a:rPr>
              <a:t> </a:t>
            </a:r>
            <a:r>
              <a:rPr lang="en" sz="1800" err="1">
                <a:latin typeface="Constantia"/>
              </a:rPr>
              <a:t>dụng</a:t>
            </a:r>
            <a:r>
              <a:rPr lang="en" sz="1800">
                <a:latin typeface="Constantia"/>
              </a:rPr>
              <a:t> </a:t>
            </a:r>
            <a:r>
              <a:rPr lang="en" sz="1800" err="1">
                <a:latin typeface="Constantia"/>
              </a:rPr>
              <a:t>nhiều</a:t>
            </a:r>
            <a:r>
              <a:rPr lang="en" sz="1800">
                <a:latin typeface="Constantia"/>
              </a:rPr>
              <a:t> </a:t>
            </a:r>
            <a:r>
              <a:rPr lang="en" sz="1800" err="1">
                <a:latin typeface="Constantia"/>
              </a:rPr>
              <a:t>tính</a:t>
            </a:r>
            <a:r>
              <a:rPr lang="en" sz="1800">
                <a:latin typeface="Constantia"/>
              </a:rPr>
              <a:t> </a:t>
            </a:r>
            <a:r>
              <a:rPr lang="en" sz="1800" err="1">
                <a:latin typeface="Constantia"/>
              </a:rPr>
              <a:t>năng</a:t>
            </a:r>
            <a:r>
              <a:rPr lang="en" sz="1800">
                <a:latin typeface="Constantia"/>
              </a:rPr>
              <a:t> </a:t>
            </a:r>
            <a:r>
              <a:rPr lang="en" sz="1800" err="1">
                <a:latin typeface="Constantia"/>
              </a:rPr>
              <a:t>hơn</a:t>
            </a:r>
            <a:r>
              <a:rPr lang="en" sz="1800">
                <a:latin typeface="Constantia"/>
              </a:rPr>
              <a:t> </a:t>
            </a:r>
            <a:r>
              <a:rPr lang="en" sz="1800" err="1">
                <a:latin typeface="Constantia"/>
              </a:rPr>
              <a:t>thì</a:t>
            </a:r>
            <a:r>
              <a:rPr lang="en" sz="1800">
                <a:latin typeface="Constantia"/>
              </a:rPr>
              <a:t> </a:t>
            </a:r>
            <a:r>
              <a:rPr lang="en" sz="1800" err="1">
                <a:latin typeface="Constantia"/>
              </a:rPr>
              <a:t>phải</a:t>
            </a:r>
            <a:r>
              <a:rPr lang="en" sz="1800">
                <a:latin typeface="Constantia"/>
              </a:rPr>
              <a:t> </a:t>
            </a:r>
            <a:r>
              <a:rPr lang="en" sz="1800" err="1">
                <a:latin typeface="Constantia"/>
              </a:rPr>
              <a:t>trả</a:t>
            </a:r>
            <a:r>
              <a:rPr lang="en" sz="1800">
                <a:latin typeface="Constantia"/>
              </a:rPr>
              <a:t> </a:t>
            </a:r>
            <a:r>
              <a:rPr lang="en" sz="1800" err="1">
                <a:latin typeface="Constantia"/>
              </a:rPr>
              <a:t>một</a:t>
            </a:r>
            <a:r>
              <a:rPr lang="en" sz="1800">
                <a:latin typeface="Constantia"/>
              </a:rPr>
              <a:t> </a:t>
            </a:r>
            <a:r>
              <a:rPr lang="en" sz="1800" err="1">
                <a:latin typeface="Constantia"/>
              </a:rPr>
              <a:t>mức</a:t>
            </a:r>
            <a:r>
              <a:rPr lang="en" sz="1800">
                <a:latin typeface="Constantia"/>
              </a:rPr>
              <a:t> </a:t>
            </a:r>
            <a:r>
              <a:rPr lang="en" sz="1800" err="1">
                <a:latin typeface="Constantia"/>
              </a:rPr>
              <a:t>phí</a:t>
            </a:r>
            <a:r>
              <a:rPr lang="en" sz="1800">
                <a:latin typeface="Constantia"/>
              </a:rPr>
              <a:t> </a:t>
            </a:r>
            <a:r>
              <a:rPr lang="en" sz="1800" err="1">
                <a:latin typeface="Constantia"/>
              </a:rPr>
              <a:t>để</a:t>
            </a:r>
            <a:r>
              <a:rPr lang="en" sz="1800">
                <a:latin typeface="Constantia"/>
              </a:rPr>
              <a:t> </a:t>
            </a:r>
            <a:r>
              <a:rPr lang="en" sz="1800" err="1">
                <a:latin typeface="Constantia"/>
              </a:rPr>
              <a:t>nâng</a:t>
            </a:r>
            <a:r>
              <a:rPr lang="en" sz="1800">
                <a:latin typeface="Constantia"/>
              </a:rPr>
              <a:t> </a:t>
            </a:r>
            <a:r>
              <a:rPr lang="en" sz="1800" err="1">
                <a:latin typeface="Constantia"/>
              </a:rPr>
              <a:t>cấp</a:t>
            </a:r>
            <a:r>
              <a:rPr lang="en" sz="1800">
                <a:latin typeface="Constantia"/>
              </a:rPr>
              <a:t> </a:t>
            </a:r>
            <a:r>
              <a:rPr lang="en" sz="1800" err="1">
                <a:latin typeface="Constantia"/>
              </a:rPr>
              <a:t>tài</a:t>
            </a:r>
            <a:r>
              <a:rPr lang="en" sz="1800">
                <a:latin typeface="Constantia"/>
              </a:rPr>
              <a:t> </a:t>
            </a:r>
            <a:r>
              <a:rPr lang="en" sz="1800" err="1">
                <a:latin typeface="Constantia"/>
              </a:rPr>
              <a:t>khoản</a:t>
            </a:r>
            <a:r>
              <a:rPr lang="en" sz="1800">
                <a:latin typeface="Constantia"/>
              </a:rPr>
              <a:t> </a:t>
            </a:r>
            <a:r>
              <a:rPr lang="en" sz="1800" err="1">
                <a:latin typeface="Constantia"/>
              </a:rPr>
              <a:t>của</a:t>
            </a:r>
            <a:r>
              <a:rPr lang="en" sz="1800">
                <a:latin typeface="Constantia"/>
              </a:rPr>
              <a:t> </a:t>
            </a:r>
            <a:r>
              <a:rPr lang="en" sz="1800" err="1">
                <a:latin typeface="Constantia"/>
              </a:rPr>
              <a:t>mình</a:t>
            </a:r>
            <a:r>
              <a:rPr lang="en" sz="1800">
                <a:latin typeface="Constantia"/>
              </a:rPr>
              <a:t>.</a:t>
            </a:r>
          </a:p>
          <a:p>
            <a:pPr marL="342900" indent="-342900">
              <a:buAutoNum type="arabicPeriod"/>
            </a:pPr>
            <a:r>
              <a:rPr lang="en" sz="1800" err="1">
                <a:latin typeface="Constantia"/>
              </a:rPr>
              <a:t>Từ</a:t>
            </a:r>
            <a:r>
              <a:rPr lang="en" sz="1800">
                <a:latin typeface="Constantia"/>
              </a:rPr>
              <a:t> </a:t>
            </a:r>
            <a:r>
              <a:rPr lang="en" sz="1800" err="1">
                <a:latin typeface="Constantia"/>
              </a:rPr>
              <a:t>việc</a:t>
            </a:r>
            <a:r>
              <a:rPr lang="en" sz="1800">
                <a:latin typeface="Constantia"/>
              </a:rPr>
              <a:t> </a:t>
            </a:r>
            <a:r>
              <a:rPr lang="en" sz="1800" err="1">
                <a:latin typeface="Constantia"/>
              </a:rPr>
              <a:t>đặt</a:t>
            </a:r>
            <a:r>
              <a:rPr lang="en" sz="1800">
                <a:latin typeface="Constantia"/>
              </a:rPr>
              <a:t> </a:t>
            </a:r>
            <a:r>
              <a:rPr lang="en" sz="1800" err="1">
                <a:latin typeface="Constantia"/>
              </a:rPr>
              <a:t>quảng</a:t>
            </a:r>
            <a:r>
              <a:rPr lang="en" sz="1800">
                <a:latin typeface="Constantia"/>
              </a:rPr>
              <a:t> </a:t>
            </a:r>
            <a:r>
              <a:rPr lang="en" sz="1800" err="1">
                <a:latin typeface="Constantia"/>
              </a:rPr>
              <a:t>cáo</a:t>
            </a:r>
            <a:r>
              <a:rPr lang="en" sz="1800">
                <a:latin typeface="Constantia"/>
              </a:rPr>
              <a:t> </a:t>
            </a:r>
            <a:r>
              <a:rPr lang="en" sz="1800" err="1">
                <a:latin typeface="Constantia"/>
              </a:rPr>
              <a:t>trên</a:t>
            </a:r>
            <a:r>
              <a:rPr lang="en" sz="1800">
                <a:latin typeface="Constantia"/>
              </a:rPr>
              <a:t> </a:t>
            </a:r>
            <a:r>
              <a:rPr lang="en" sz="1800" err="1">
                <a:latin typeface="Constantia"/>
              </a:rPr>
              <a:t>ứng</a:t>
            </a:r>
            <a:r>
              <a:rPr lang="en" sz="1800">
                <a:latin typeface="Constantia"/>
              </a:rPr>
              <a:t> dụng</a:t>
            </a:r>
          </a:p>
        </p:txBody>
      </p:sp>
      <p:pic>
        <p:nvPicPr>
          <p:cNvPr id="5" name="Picture 6" descr="Graphical user interface, text, application, chat or text message&#10;&#10;Description automatically generated">
            <a:extLst>
              <a:ext uri="{FF2B5EF4-FFF2-40B4-BE49-F238E27FC236}">
                <a16:creationId xmlns:a16="http://schemas.microsoft.com/office/drawing/2014/main" id="{483464C0-27DC-0336-3CB3-50F99B627943}"/>
              </a:ext>
            </a:extLst>
          </p:cNvPr>
          <p:cNvPicPr>
            <a:picLocks noChangeAspect="1"/>
          </p:cNvPicPr>
          <p:nvPr/>
        </p:nvPicPr>
        <p:blipFill>
          <a:blip r:embed="rId3"/>
          <a:stretch>
            <a:fillRect/>
          </a:stretch>
        </p:blipFill>
        <p:spPr>
          <a:xfrm>
            <a:off x="5025224" y="787676"/>
            <a:ext cx="1820600" cy="3568148"/>
          </a:xfrm>
          <a:prstGeom prst="rect">
            <a:avLst/>
          </a:prstGeom>
        </p:spPr>
      </p:pic>
    </p:spTree>
    <p:extLst>
      <p:ext uri="{BB962C8B-B14F-4D97-AF65-F5344CB8AC3E}">
        <p14:creationId xmlns:p14="http://schemas.microsoft.com/office/powerpoint/2010/main" val="865939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15"/>
          <p:cNvSpPr txBox="1">
            <a:spLocks noGrp="1"/>
          </p:cNvSpPr>
          <p:nvPr>
            <p:ph type="ctrTitle"/>
          </p:nvPr>
        </p:nvSpPr>
        <p:spPr>
          <a:xfrm>
            <a:off x="2839116" y="1661762"/>
            <a:ext cx="5673419"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800" b="1">
                <a:latin typeface="Constantia"/>
              </a:rPr>
              <a:t>Demo Prototype</a:t>
            </a:r>
            <a:endParaRPr lang="en-US" sz="4800" b="1">
              <a:latin typeface="Constantia"/>
            </a:endParaRPr>
          </a:p>
        </p:txBody>
      </p:sp>
    </p:spTree>
    <p:extLst>
      <p:ext uri="{BB962C8B-B14F-4D97-AF65-F5344CB8AC3E}">
        <p14:creationId xmlns:p14="http://schemas.microsoft.com/office/powerpoint/2010/main" val="33298312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15"/>
          <p:cNvSpPr txBox="1">
            <a:spLocks noGrp="1"/>
          </p:cNvSpPr>
          <p:nvPr>
            <p:ph type="ctrTitle"/>
          </p:nvPr>
        </p:nvSpPr>
        <p:spPr>
          <a:xfrm>
            <a:off x="299757" y="712665"/>
            <a:ext cx="8194142" cy="1945611"/>
          </a:xfrm>
          <a:prstGeom prst="rect">
            <a:avLst/>
          </a:prstGeom>
        </p:spPr>
        <p:txBody>
          <a:bodyPr spcFirstLastPara="1" wrap="square" lIns="91425" tIns="91425" rIns="91425" bIns="91425" anchor="b" anchorCtr="0">
            <a:noAutofit/>
          </a:bodyPr>
          <a:lstStyle/>
          <a:p>
            <a:r>
              <a:rPr lang="en" sz="4400" b="1" err="1">
                <a:latin typeface="Constantia"/>
              </a:rPr>
              <a:t>Đúc</a:t>
            </a:r>
            <a:r>
              <a:rPr lang="en" sz="4400" b="1">
                <a:latin typeface="Constantia"/>
              </a:rPr>
              <a:t> </a:t>
            </a:r>
            <a:r>
              <a:rPr lang="en" sz="4400" b="1" err="1">
                <a:latin typeface="Constantia"/>
              </a:rPr>
              <a:t>kết</a:t>
            </a:r>
            <a:r>
              <a:rPr lang="en" sz="4400" b="1">
                <a:latin typeface="Constantia"/>
              </a:rPr>
              <a:t> </a:t>
            </a:r>
            <a:r>
              <a:rPr lang="en" sz="4400" b="1" err="1">
                <a:latin typeface="Constantia"/>
              </a:rPr>
              <a:t>kinh</a:t>
            </a:r>
            <a:r>
              <a:rPr lang="en" sz="4400" b="1">
                <a:latin typeface="Constantia"/>
              </a:rPr>
              <a:t> </a:t>
            </a:r>
            <a:r>
              <a:rPr lang="en" sz="4400" b="1" err="1">
                <a:latin typeface="Constantia"/>
              </a:rPr>
              <a:t>nghiệm</a:t>
            </a:r>
            <a:r>
              <a:rPr lang="en" sz="4400">
                <a:latin typeface="Constantia"/>
              </a:rPr>
              <a:t> </a:t>
            </a:r>
          </a:p>
        </p:txBody>
      </p:sp>
    </p:spTree>
    <p:extLst>
      <p:ext uri="{BB962C8B-B14F-4D97-AF65-F5344CB8AC3E}">
        <p14:creationId xmlns:p14="http://schemas.microsoft.com/office/powerpoint/2010/main" val="9252079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r>
              <a:rPr lang="en" sz="3200" b="1">
                <a:latin typeface="Constantia"/>
              </a:rPr>
              <a:t>Khảo </a:t>
            </a:r>
            <a:r>
              <a:rPr lang="en" sz="3200" b="1" err="1">
                <a:latin typeface="Constantia"/>
              </a:rPr>
              <a:t>sát</a:t>
            </a:r>
            <a:endParaRPr lang="en" sz="3200" b="1">
              <a:latin typeface="Constantia"/>
            </a:endParaRPr>
          </a:p>
        </p:txBody>
      </p:sp>
      <p:sp>
        <p:nvSpPr>
          <p:cNvPr id="560" name="Google Shape;560;p17"/>
          <p:cNvSpPr txBox="1">
            <a:spLocks noGrp="1"/>
          </p:cNvSpPr>
          <p:nvPr>
            <p:ph type="body" idx="1"/>
          </p:nvPr>
        </p:nvSpPr>
        <p:spPr>
          <a:xfrm>
            <a:off x="747925" y="1251811"/>
            <a:ext cx="6599640" cy="3891444"/>
          </a:xfrm>
          <a:prstGeom prst="rect">
            <a:avLst/>
          </a:prstGeom>
        </p:spPr>
        <p:txBody>
          <a:bodyPr spcFirstLastPara="1" wrap="square" lIns="91425" tIns="91425" rIns="91425" bIns="91425" anchor="t" anchorCtr="0">
            <a:noAutofit/>
          </a:bodyPr>
          <a:lstStyle/>
          <a:p>
            <a:pPr marL="527050" indent="-457200" algn="just">
              <a:buAutoNum type="arabicPeriod"/>
            </a:pPr>
            <a:r>
              <a:rPr lang="en-US" sz="1800" err="1">
                <a:latin typeface="Constantia"/>
              </a:rPr>
              <a:t>Chỉ</a:t>
            </a:r>
            <a:r>
              <a:rPr lang="en-US" sz="1800">
                <a:latin typeface="Constantia"/>
              </a:rPr>
              <a:t> </a:t>
            </a:r>
            <a:r>
              <a:rPr lang="en-US" sz="1800" err="1">
                <a:latin typeface="Constantia"/>
              </a:rPr>
              <a:t>thu</a:t>
            </a:r>
            <a:r>
              <a:rPr lang="en-US" sz="1800">
                <a:latin typeface="Constantia"/>
              </a:rPr>
              <a:t> </a:t>
            </a:r>
            <a:r>
              <a:rPr lang="en-US" sz="1800" err="1">
                <a:latin typeface="Constantia"/>
              </a:rPr>
              <a:t>thập</a:t>
            </a:r>
            <a:r>
              <a:rPr lang="en-US" sz="1800">
                <a:latin typeface="Constantia"/>
              </a:rPr>
              <a:t> </a:t>
            </a:r>
            <a:r>
              <a:rPr lang="en-US" sz="1800" err="1">
                <a:latin typeface="Constantia"/>
              </a:rPr>
              <a:t>những</a:t>
            </a:r>
            <a:r>
              <a:rPr lang="en-US" sz="1800">
                <a:latin typeface="Constantia"/>
              </a:rPr>
              <a:t> </a:t>
            </a:r>
            <a:r>
              <a:rPr lang="en-US" sz="1800" err="1">
                <a:latin typeface="Constantia"/>
              </a:rPr>
              <a:t>thông</a:t>
            </a:r>
            <a:r>
              <a:rPr lang="en-US" sz="1800">
                <a:latin typeface="Constantia"/>
              </a:rPr>
              <a:t> tin </a:t>
            </a:r>
            <a:r>
              <a:rPr lang="en-US" sz="1800" err="1">
                <a:latin typeface="Constantia"/>
              </a:rPr>
              <a:t>cá</a:t>
            </a:r>
            <a:r>
              <a:rPr lang="en-US" sz="1800">
                <a:latin typeface="Constantia"/>
              </a:rPr>
              <a:t> </a:t>
            </a:r>
            <a:r>
              <a:rPr lang="en-US" sz="1800" err="1">
                <a:latin typeface="Constantia"/>
              </a:rPr>
              <a:t>nhân</a:t>
            </a:r>
            <a:r>
              <a:rPr lang="en-US" sz="1800">
                <a:latin typeface="Constantia"/>
              </a:rPr>
              <a:t> </a:t>
            </a:r>
            <a:r>
              <a:rPr lang="en-US" sz="1800" err="1">
                <a:latin typeface="Constantia"/>
              </a:rPr>
              <a:t>cần</a:t>
            </a:r>
            <a:r>
              <a:rPr lang="en-US" sz="1800">
                <a:latin typeface="Constantia"/>
              </a:rPr>
              <a:t> </a:t>
            </a:r>
            <a:r>
              <a:rPr lang="en-US" sz="1800" err="1">
                <a:latin typeface="Constantia"/>
              </a:rPr>
              <a:t>thiết</a:t>
            </a:r>
            <a:r>
              <a:rPr lang="en-US" sz="1800">
                <a:latin typeface="Constantia"/>
              </a:rPr>
              <a:t> </a:t>
            </a:r>
            <a:r>
              <a:rPr lang="en-US" sz="1800" err="1">
                <a:latin typeface="Constantia"/>
              </a:rPr>
              <a:t>cho</a:t>
            </a:r>
            <a:r>
              <a:rPr lang="en-US" sz="1800">
                <a:latin typeface="Constantia"/>
              </a:rPr>
              <a:t> </a:t>
            </a:r>
            <a:r>
              <a:rPr lang="en-US" sz="1800" err="1">
                <a:latin typeface="Constantia"/>
              </a:rPr>
              <a:t>dự</a:t>
            </a:r>
            <a:r>
              <a:rPr lang="en-US" sz="1800">
                <a:latin typeface="Constantia"/>
              </a:rPr>
              <a:t> </a:t>
            </a:r>
            <a:r>
              <a:rPr lang="en-US" sz="1800" err="1">
                <a:latin typeface="Constantia"/>
              </a:rPr>
              <a:t>án</a:t>
            </a:r>
            <a:r>
              <a:rPr lang="en-US" sz="1800">
                <a:latin typeface="Constantia"/>
              </a:rPr>
              <a:t> </a:t>
            </a:r>
            <a:r>
              <a:rPr lang="en-US" sz="1800" err="1">
                <a:latin typeface="Constantia"/>
              </a:rPr>
              <a:t>của</a:t>
            </a:r>
            <a:r>
              <a:rPr lang="en-US" sz="1800">
                <a:latin typeface="Constantia"/>
              </a:rPr>
              <a:t> </a:t>
            </a:r>
            <a:r>
              <a:rPr lang="en-US" sz="1800" err="1">
                <a:latin typeface="Constantia"/>
              </a:rPr>
              <a:t>người</a:t>
            </a:r>
            <a:r>
              <a:rPr lang="en-US" sz="1800">
                <a:latin typeface="Constantia"/>
              </a:rPr>
              <a:t> </a:t>
            </a:r>
            <a:r>
              <a:rPr lang="en-US" sz="1800" err="1">
                <a:latin typeface="Constantia"/>
              </a:rPr>
              <a:t>được</a:t>
            </a:r>
            <a:r>
              <a:rPr lang="en-US" sz="1800">
                <a:latin typeface="Constantia"/>
              </a:rPr>
              <a:t> </a:t>
            </a:r>
            <a:r>
              <a:rPr lang="en-US" sz="1800" err="1">
                <a:latin typeface="Constantia"/>
              </a:rPr>
              <a:t>khảo</a:t>
            </a:r>
            <a:r>
              <a:rPr lang="en-US" sz="1800">
                <a:latin typeface="Constantia"/>
              </a:rPr>
              <a:t> </a:t>
            </a:r>
            <a:r>
              <a:rPr lang="en-US" sz="1800" err="1">
                <a:latin typeface="Constantia"/>
              </a:rPr>
              <a:t>sát</a:t>
            </a:r>
            <a:r>
              <a:rPr lang="en-US" sz="1800">
                <a:latin typeface="Constantia"/>
              </a:rPr>
              <a:t>;</a:t>
            </a:r>
          </a:p>
          <a:p>
            <a:pPr marL="527050" indent="-457200" algn="just">
              <a:buAutoNum type="arabicPeriod"/>
            </a:pPr>
            <a:r>
              <a:rPr lang="en-US" sz="1800" err="1">
                <a:latin typeface="Constantia"/>
              </a:rPr>
              <a:t>Tạo</a:t>
            </a:r>
            <a:r>
              <a:rPr lang="en-US" sz="1800">
                <a:latin typeface="Constantia"/>
              </a:rPr>
              <a:t> </a:t>
            </a:r>
            <a:r>
              <a:rPr lang="en-US" sz="1800" err="1">
                <a:latin typeface="Constantia"/>
              </a:rPr>
              <a:t>các</a:t>
            </a:r>
            <a:r>
              <a:rPr lang="en-US" sz="1800">
                <a:latin typeface="Constantia"/>
              </a:rPr>
              <a:t> </a:t>
            </a:r>
            <a:r>
              <a:rPr lang="en-US" sz="1800" err="1">
                <a:latin typeface="Constantia"/>
              </a:rPr>
              <a:t>câu</a:t>
            </a:r>
            <a:r>
              <a:rPr lang="en-US" sz="1800">
                <a:latin typeface="Constantia"/>
              </a:rPr>
              <a:t> </a:t>
            </a:r>
            <a:r>
              <a:rPr lang="en-US" sz="1800" err="1">
                <a:latin typeface="Constantia"/>
              </a:rPr>
              <a:t>trả</a:t>
            </a:r>
            <a:r>
              <a:rPr lang="en-US" sz="1800">
                <a:latin typeface="Constantia"/>
              </a:rPr>
              <a:t> </a:t>
            </a:r>
            <a:r>
              <a:rPr lang="en-US" sz="1800" err="1">
                <a:latin typeface="Constantia"/>
              </a:rPr>
              <a:t>lời</a:t>
            </a:r>
            <a:r>
              <a:rPr lang="en-US" sz="1800">
                <a:latin typeface="Constantia"/>
              </a:rPr>
              <a:t> </a:t>
            </a:r>
            <a:r>
              <a:rPr lang="en-US" sz="1800" err="1">
                <a:latin typeface="Constantia"/>
              </a:rPr>
              <a:t>mở</a:t>
            </a:r>
            <a:r>
              <a:rPr lang="en-US" sz="1800">
                <a:latin typeface="Constantia"/>
              </a:rPr>
              <a:t> </a:t>
            </a:r>
            <a:r>
              <a:rPr lang="en-US" sz="1800" err="1">
                <a:latin typeface="Constantia"/>
              </a:rPr>
              <a:t>như</a:t>
            </a:r>
            <a:r>
              <a:rPr lang="en-US" sz="1800">
                <a:latin typeface="Constantia"/>
              </a:rPr>
              <a:t> "Ý </a:t>
            </a:r>
            <a:r>
              <a:rPr lang="en-US" sz="1800" err="1">
                <a:latin typeface="Constantia"/>
              </a:rPr>
              <a:t>kiến</a:t>
            </a:r>
            <a:r>
              <a:rPr lang="en-US" sz="1800">
                <a:latin typeface="Constantia"/>
              </a:rPr>
              <a:t> </a:t>
            </a:r>
            <a:r>
              <a:rPr lang="en-US" sz="1800" err="1">
                <a:latin typeface="Constantia"/>
              </a:rPr>
              <a:t>khác</a:t>
            </a:r>
            <a:r>
              <a:rPr lang="en-US" sz="1800">
                <a:latin typeface="Constantia"/>
              </a:rPr>
              <a:t>" </a:t>
            </a:r>
            <a:r>
              <a:rPr lang="en-US" sz="1800" err="1">
                <a:latin typeface="Constantia"/>
              </a:rPr>
              <a:t>để</a:t>
            </a:r>
            <a:r>
              <a:rPr lang="en-US" sz="1800">
                <a:latin typeface="Constantia"/>
              </a:rPr>
              <a:t> </a:t>
            </a:r>
            <a:r>
              <a:rPr lang="en-US" sz="1800" err="1">
                <a:latin typeface="Constantia"/>
              </a:rPr>
              <a:t>thu</a:t>
            </a:r>
            <a:r>
              <a:rPr lang="en-US" sz="1800">
                <a:latin typeface="Constantia"/>
              </a:rPr>
              <a:t> </a:t>
            </a:r>
            <a:r>
              <a:rPr lang="en-US" sz="1800" err="1">
                <a:latin typeface="Constantia"/>
              </a:rPr>
              <a:t>thập</a:t>
            </a:r>
            <a:r>
              <a:rPr lang="en-US" sz="1800">
                <a:latin typeface="Constantia"/>
              </a:rPr>
              <a:t> </a:t>
            </a:r>
            <a:r>
              <a:rPr lang="en-US" sz="1800" err="1">
                <a:latin typeface="Constantia"/>
              </a:rPr>
              <a:t>được</a:t>
            </a:r>
            <a:r>
              <a:rPr lang="en-US" sz="1800">
                <a:latin typeface="Constantia"/>
              </a:rPr>
              <a:t> </a:t>
            </a:r>
            <a:r>
              <a:rPr lang="en-US" sz="1800" err="1">
                <a:latin typeface="Constantia"/>
              </a:rPr>
              <a:t>nhiều</a:t>
            </a:r>
            <a:r>
              <a:rPr lang="en-US" sz="1800">
                <a:latin typeface="Constantia"/>
              </a:rPr>
              <a:t> ý </a:t>
            </a:r>
            <a:r>
              <a:rPr lang="en-US" sz="1800" err="1">
                <a:latin typeface="Constantia"/>
              </a:rPr>
              <a:t>kiến</a:t>
            </a:r>
            <a:r>
              <a:rPr lang="en-US" sz="1800">
                <a:latin typeface="Constantia"/>
              </a:rPr>
              <a:t> </a:t>
            </a:r>
            <a:r>
              <a:rPr lang="en-US" sz="1800" err="1">
                <a:latin typeface="Constantia"/>
              </a:rPr>
              <a:t>hơn</a:t>
            </a:r>
            <a:r>
              <a:rPr lang="en-US" sz="1800">
                <a:latin typeface="Constantia"/>
              </a:rPr>
              <a:t>;</a:t>
            </a:r>
          </a:p>
          <a:p>
            <a:pPr marL="527050" indent="-457200" algn="just">
              <a:buAutoNum type="arabicPeriod"/>
            </a:pPr>
            <a:r>
              <a:rPr lang="en-US" sz="1800" err="1">
                <a:latin typeface="Constantia"/>
              </a:rPr>
              <a:t>Nên</a:t>
            </a:r>
            <a:r>
              <a:rPr lang="en-US" sz="1800">
                <a:latin typeface="Constantia"/>
              </a:rPr>
              <a:t> </a:t>
            </a:r>
            <a:r>
              <a:rPr lang="en-US" sz="1800" err="1">
                <a:latin typeface="Constantia"/>
              </a:rPr>
              <a:t>tiến</a:t>
            </a:r>
            <a:r>
              <a:rPr lang="en-US" sz="1800">
                <a:latin typeface="Constantia"/>
              </a:rPr>
              <a:t> </a:t>
            </a:r>
            <a:r>
              <a:rPr lang="en-US" sz="1800" err="1">
                <a:latin typeface="Constantia"/>
              </a:rPr>
              <a:t>hành</a:t>
            </a:r>
            <a:r>
              <a:rPr lang="en-US" sz="1800">
                <a:latin typeface="Constantia"/>
              </a:rPr>
              <a:t> </a:t>
            </a:r>
            <a:r>
              <a:rPr lang="en-US" sz="1800" err="1">
                <a:latin typeface="Constantia"/>
              </a:rPr>
              <a:t>đầu</a:t>
            </a:r>
            <a:r>
              <a:rPr lang="en-US" sz="1800">
                <a:latin typeface="Constantia"/>
              </a:rPr>
              <a:t> </a:t>
            </a:r>
            <a:r>
              <a:rPr lang="en-US" sz="1800" err="1">
                <a:latin typeface="Constantia"/>
              </a:rPr>
              <a:t>tiên</a:t>
            </a:r>
            <a:r>
              <a:rPr lang="en-US" sz="1800">
                <a:latin typeface="Constantia"/>
              </a:rPr>
              <a:t>, </a:t>
            </a:r>
            <a:r>
              <a:rPr lang="en-US" sz="1800" err="1">
                <a:latin typeface="Constantia"/>
              </a:rPr>
              <a:t>trong</a:t>
            </a:r>
            <a:r>
              <a:rPr lang="en-US" sz="1800">
                <a:latin typeface="Constantia"/>
              </a:rPr>
              <a:t> </a:t>
            </a:r>
            <a:r>
              <a:rPr lang="en-US" sz="1800" err="1">
                <a:latin typeface="Constantia"/>
              </a:rPr>
              <a:t>thời</a:t>
            </a:r>
            <a:r>
              <a:rPr lang="en-US" sz="1800">
                <a:latin typeface="Constantia"/>
              </a:rPr>
              <a:t> </a:t>
            </a:r>
            <a:r>
              <a:rPr lang="en-US" sz="1800" err="1">
                <a:latin typeface="Constantia"/>
              </a:rPr>
              <a:t>gian</a:t>
            </a:r>
            <a:r>
              <a:rPr lang="en-US" sz="1800">
                <a:latin typeface="Constantia"/>
              </a:rPr>
              <a:t> </a:t>
            </a:r>
            <a:r>
              <a:rPr lang="en-US" sz="1800" err="1">
                <a:latin typeface="Constantia"/>
              </a:rPr>
              <a:t>đợi</a:t>
            </a:r>
            <a:r>
              <a:rPr lang="en-US" sz="1800">
                <a:latin typeface="Constantia"/>
              </a:rPr>
              <a:t> </a:t>
            </a:r>
            <a:r>
              <a:rPr lang="en-US" sz="1800" err="1">
                <a:latin typeface="Constantia"/>
              </a:rPr>
              <a:t>câu</a:t>
            </a:r>
            <a:r>
              <a:rPr lang="en-US" sz="1800">
                <a:latin typeface="Constantia"/>
              </a:rPr>
              <a:t> </a:t>
            </a:r>
            <a:r>
              <a:rPr lang="en-US" sz="1800" err="1">
                <a:latin typeface="Constantia"/>
              </a:rPr>
              <a:t>trả</a:t>
            </a:r>
            <a:r>
              <a:rPr lang="en-US" sz="1800">
                <a:latin typeface="Constantia"/>
              </a:rPr>
              <a:t> </a:t>
            </a:r>
            <a:r>
              <a:rPr lang="en-US" sz="1800" err="1">
                <a:latin typeface="Constantia"/>
              </a:rPr>
              <a:t>lời</a:t>
            </a:r>
            <a:r>
              <a:rPr lang="en-US" sz="1800">
                <a:latin typeface="Constantia"/>
              </a:rPr>
              <a:t> </a:t>
            </a:r>
            <a:r>
              <a:rPr lang="en-US" sz="1800" err="1">
                <a:latin typeface="Constantia"/>
              </a:rPr>
              <a:t>có</a:t>
            </a:r>
            <a:r>
              <a:rPr lang="en-US" sz="1800">
                <a:latin typeface="Constantia"/>
              </a:rPr>
              <a:t> </a:t>
            </a:r>
            <a:r>
              <a:rPr lang="en-US" sz="1800" err="1">
                <a:latin typeface="Constantia"/>
              </a:rPr>
              <a:t>thể</a:t>
            </a:r>
            <a:r>
              <a:rPr lang="en-US" sz="1800">
                <a:latin typeface="Constantia"/>
              </a:rPr>
              <a:t> </a:t>
            </a:r>
            <a:r>
              <a:rPr lang="en-US" sz="1800" err="1">
                <a:latin typeface="Constantia"/>
              </a:rPr>
              <a:t>thực</a:t>
            </a:r>
            <a:r>
              <a:rPr lang="en-US" sz="1800">
                <a:latin typeface="Constantia"/>
              </a:rPr>
              <a:t> </a:t>
            </a:r>
            <a:r>
              <a:rPr lang="en-US" sz="1800" err="1">
                <a:latin typeface="Constantia"/>
              </a:rPr>
              <a:t>hiện</a:t>
            </a:r>
            <a:r>
              <a:rPr lang="en-US" sz="1800">
                <a:latin typeface="Constantia"/>
              </a:rPr>
              <a:t> </a:t>
            </a:r>
            <a:r>
              <a:rPr lang="en-US" sz="1800" err="1">
                <a:latin typeface="Constantia"/>
              </a:rPr>
              <a:t>các</a:t>
            </a:r>
            <a:r>
              <a:rPr lang="en-US" sz="1800">
                <a:latin typeface="Constantia"/>
              </a:rPr>
              <a:t> </a:t>
            </a:r>
            <a:r>
              <a:rPr lang="en-US" sz="1800" err="1">
                <a:latin typeface="Constantia"/>
              </a:rPr>
              <a:t>kỹ</a:t>
            </a:r>
            <a:r>
              <a:rPr lang="en-US" sz="1800">
                <a:latin typeface="Constantia"/>
              </a:rPr>
              <a:t> </a:t>
            </a:r>
            <a:r>
              <a:rPr lang="en-US" sz="1800" err="1">
                <a:latin typeface="Constantia"/>
              </a:rPr>
              <a:t>thuật</a:t>
            </a:r>
            <a:r>
              <a:rPr lang="en-US" sz="1800">
                <a:latin typeface="Constantia"/>
              </a:rPr>
              <a:t> </a:t>
            </a:r>
            <a:r>
              <a:rPr lang="en-US" sz="1800" err="1">
                <a:latin typeface="Constantia"/>
              </a:rPr>
              <a:t>khác</a:t>
            </a:r>
            <a:r>
              <a:rPr lang="en-US" sz="1800">
                <a:latin typeface="Constantia"/>
              </a:rPr>
              <a:t>.</a:t>
            </a:r>
            <a:r>
              <a:rPr lang="en-US">
                <a:latin typeface="Constantia"/>
              </a:rPr>
              <a:t> </a:t>
            </a:r>
          </a:p>
        </p:txBody>
      </p:sp>
      <p:sp>
        <p:nvSpPr>
          <p:cNvPr id="561" name="Google Shape;561;p1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r>
              <a:rPr lang="en" sz="3200" b="1" err="1">
                <a:latin typeface="Constantia"/>
              </a:rPr>
              <a:t>Phỏng</a:t>
            </a:r>
            <a:r>
              <a:rPr lang="en" sz="3200" b="1">
                <a:latin typeface="Constantia"/>
              </a:rPr>
              <a:t> </a:t>
            </a:r>
            <a:r>
              <a:rPr lang="en" sz="3200" b="1" err="1">
                <a:latin typeface="Constantia"/>
              </a:rPr>
              <a:t>vấn</a:t>
            </a:r>
            <a:endParaRPr lang="en" sz="3200" b="1">
              <a:latin typeface="Constantia"/>
            </a:endParaRPr>
          </a:p>
        </p:txBody>
      </p:sp>
      <p:sp>
        <p:nvSpPr>
          <p:cNvPr id="560" name="Google Shape;560;p17"/>
          <p:cNvSpPr txBox="1">
            <a:spLocks noGrp="1"/>
          </p:cNvSpPr>
          <p:nvPr>
            <p:ph type="body" idx="1"/>
          </p:nvPr>
        </p:nvSpPr>
        <p:spPr>
          <a:xfrm>
            <a:off x="747925" y="1251811"/>
            <a:ext cx="6599640" cy="3891444"/>
          </a:xfrm>
          <a:prstGeom prst="rect">
            <a:avLst/>
          </a:prstGeom>
        </p:spPr>
        <p:txBody>
          <a:bodyPr spcFirstLastPara="1" wrap="square" lIns="91425" tIns="91425" rIns="91425" bIns="91425" anchor="t" anchorCtr="0">
            <a:noAutofit/>
          </a:bodyPr>
          <a:lstStyle/>
          <a:p>
            <a:pPr marL="527050" indent="-457200" algn="just">
              <a:buAutoNum type="arabicPeriod"/>
            </a:pPr>
            <a:r>
              <a:rPr lang="en-US" sz="1800" err="1">
                <a:latin typeface="Constantia"/>
              </a:rPr>
              <a:t>Đặt</a:t>
            </a:r>
            <a:r>
              <a:rPr lang="en-US" sz="1800">
                <a:latin typeface="Constantia"/>
              </a:rPr>
              <a:t> </a:t>
            </a:r>
            <a:r>
              <a:rPr lang="en-US" sz="1800" err="1">
                <a:latin typeface="Constantia"/>
              </a:rPr>
              <a:t>những</a:t>
            </a:r>
            <a:r>
              <a:rPr lang="en-US" sz="1800">
                <a:latin typeface="Constantia"/>
              </a:rPr>
              <a:t> </a:t>
            </a:r>
            <a:r>
              <a:rPr lang="en-US" sz="1800" err="1">
                <a:latin typeface="Constantia"/>
              </a:rPr>
              <a:t>câu</a:t>
            </a:r>
            <a:r>
              <a:rPr lang="en-US" sz="1800">
                <a:latin typeface="Constantia"/>
              </a:rPr>
              <a:t> </a:t>
            </a:r>
            <a:r>
              <a:rPr lang="en-US" sz="1800" err="1">
                <a:latin typeface="Constantia"/>
              </a:rPr>
              <a:t>hỏi</a:t>
            </a:r>
            <a:r>
              <a:rPr lang="en-US" sz="1800">
                <a:latin typeface="Constantia"/>
              </a:rPr>
              <a:t> </a:t>
            </a:r>
            <a:r>
              <a:rPr lang="en-US" sz="1800" err="1">
                <a:latin typeface="Constantia"/>
              </a:rPr>
              <a:t>mở</a:t>
            </a:r>
            <a:r>
              <a:rPr lang="en-US" sz="1800">
                <a:latin typeface="Constantia"/>
              </a:rPr>
              <a:t> </a:t>
            </a:r>
            <a:r>
              <a:rPr lang="en-US" sz="1800" err="1">
                <a:latin typeface="Constantia"/>
              </a:rPr>
              <a:t>cho</a:t>
            </a:r>
            <a:r>
              <a:rPr lang="en-US" sz="1800">
                <a:latin typeface="Constantia"/>
              </a:rPr>
              <a:t> </a:t>
            </a:r>
            <a:r>
              <a:rPr lang="en-US" sz="1800" err="1">
                <a:latin typeface="Constantia"/>
              </a:rPr>
              <a:t>người</a:t>
            </a:r>
            <a:r>
              <a:rPr lang="en-US" sz="1800">
                <a:latin typeface="Constantia"/>
              </a:rPr>
              <a:t> </a:t>
            </a:r>
            <a:r>
              <a:rPr lang="en-US" sz="1800" err="1">
                <a:latin typeface="Constantia"/>
              </a:rPr>
              <a:t>được</a:t>
            </a:r>
            <a:r>
              <a:rPr lang="en-US" sz="1800">
                <a:latin typeface="Constantia"/>
              </a:rPr>
              <a:t> </a:t>
            </a:r>
            <a:r>
              <a:rPr lang="en-US" sz="1800" err="1">
                <a:latin typeface="Constantia"/>
              </a:rPr>
              <a:t>phỏng</a:t>
            </a:r>
            <a:r>
              <a:rPr lang="en-US" sz="1800">
                <a:latin typeface="Constantia"/>
              </a:rPr>
              <a:t> </a:t>
            </a:r>
            <a:r>
              <a:rPr lang="en-US" sz="1800" err="1">
                <a:latin typeface="Constantia"/>
              </a:rPr>
              <a:t>vấn</a:t>
            </a:r>
            <a:r>
              <a:rPr lang="en-US" sz="1800">
                <a:latin typeface="Constantia"/>
              </a:rPr>
              <a:t>;</a:t>
            </a:r>
          </a:p>
          <a:p>
            <a:pPr marL="527050" indent="-457200" algn="just">
              <a:buAutoNum type="arabicPeriod"/>
            </a:pPr>
            <a:r>
              <a:rPr lang="en-US" sz="1800" err="1">
                <a:latin typeface="Constantia"/>
              </a:rPr>
              <a:t>Nên</a:t>
            </a:r>
            <a:r>
              <a:rPr lang="en-US" sz="1800">
                <a:latin typeface="Constantia"/>
              </a:rPr>
              <a:t> </a:t>
            </a:r>
            <a:r>
              <a:rPr lang="en-US" sz="1800" err="1">
                <a:latin typeface="Constantia"/>
              </a:rPr>
              <a:t>chuẩn</a:t>
            </a:r>
            <a:r>
              <a:rPr lang="en-US" sz="1800">
                <a:latin typeface="Constantia"/>
              </a:rPr>
              <a:t> </a:t>
            </a:r>
            <a:r>
              <a:rPr lang="en-US" sz="1800" err="1">
                <a:latin typeface="Constantia"/>
              </a:rPr>
              <a:t>bị</a:t>
            </a:r>
            <a:r>
              <a:rPr lang="en-US" sz="1800">
                <a:latin typeface="Constantia"/>
              </a:rPr>
              <a:t> </a:t>
            </a:r>
            <a:r>
              <a:rPr lang="en-US" sz="1800" err="1">
                <a:latin typeface="Constantia"/>
              </a:rPr>
              <a:t>đầy</a:t>
            </a:r>
            <a:r>
              <a:rPr lang="en-US" sz="1800">
                <a:latin typeface="Constantia"/>
              </a:rPr>
              <a:t> </a:t>
            </a:r>
            <a:r>
              <a:rPr lang="en-US" sz="1800" err="1">
                <a:latin typeface="Constantia"/>
              </a:rPr>
              <a:t>đủ</a:t>
            </a:r>
            <a:r>
              <a:rPr lang="en-US" sz="1800">
                <a:latin typeface="Constantia"/>
              </a:rPr>
              <a:t> </a:t>
            </a:r>
            <a:r>
              <a:rPr lang="en-US" sz="1800" err="1">
                <a:latin typeface="Constantia"/>
              </a:rPr>
              <a:t>nội</a:t>
            </a:r>
            <a:r>
              <a:rPr lang="en-US" sz="1800">
                <a:latin typeface="Constantia"/>
              </a:rPr>
              <a:t> dung </a:t>
            </a:r>
            <a:r>
              <a:rPr lang="en-US" sz="1800" err="1">
                <a:latin typeface="Constantia"/>
              </a:rPr>
              <a:t>câu</a:t>
            </a:r>
            <a:r>
              <a:rPr lang="en-US" sz="1800">
                <a:latin typeface="Constantia"/>
              </a:rPr>
              <a:t> </a:t>
            </a:r>
            <a:r>
              <a:rPr lang="en-US" sz="1800" err="1">
                <a:latin typeface="Constantia"/>
              </a:rPr>
              <a:t>hỏi</a:t>
            </a:r>
            <a:r>
              <a:rPr lang="en-US" sz="1800">
                <a:latin typeface="Constantia"/>
              </a:rPr>
              <a:t>; </a:t>
            </a:r>
          </a:p>
          <a:p>
            <a:pPr marL="527050" indent="-457200" algn="just">
              <a:buAutoNum type="arabicPeriod"/>
            </a:pPr>
            <a:r>
              <a:rPr lang="en-US" sz="1800">
                <a:latin typeface="Constantia"/>
              </a:rPr>
              <a:t>Trong </a:t>
            </a:r>
            <a:r>
              <a:rPr lang="en-US" sz="1800" err="1">
                <a:latin typeface="Constantia"/>
              </a:rPr>
              <a:t>quá</a:t>
            </a:r>
            <a:r>
              <a:rPr lang="en-US" sz="1800">
                <a:latin typeface="Constantia"/>
              </a:rPr>
              <a:t> </a:t>
            </a:r>
            <a:r>
              <a:rPr lang="en-US" sz="1800" err="1">
                <a:latin typeface="Constantia"/>
              </a:rPr>
              <a:t>trình</a:t>
            </a:r>
            <a:r>
              <a:rPr lang="en-US" sz="1800">
                <a:latin typeface="Constantia"/>
              </a:rPr>
              <a:t> </a:t>
            </a:r>
            <a:r>
              <a:rPr lang="en-US" sz="1800" err="1">
                <a:latin typeface="Constantia"/>
              </a:rPr>
              <a:t>phỏng</a:t>
            </a:r>
            <a:r>
              <a:rPr lang="en-US" sz="1800">
                <a:latin typeface="Constantia"/>
              </a:rPr>
              <a:t> </a:t>
            </a:r>
            <a:r>
              <a:rPr lang="en-US" sz="1800" err="1">
                <a:latin typeface="Constantia"/>
              </a:rPr>
              <a:t>vấn</a:t>
            </a:r>
            <a:r>
              <a:rPr lang="en-US" sz="1800">
                <a:latin typeface="Constantia"/>
              </a:rPr>
              <a:t>, </a:t>
            </a:r>
            <a:r>
              <a:rPr lang="en-US" sz="1800" err="1">
                <a:latin typeface="Constantia"/>
              </a:rPr>
              <a:t>cần</a:t>
            </a:r>
            <a:r>
              <a:rPr lang="en-US" sz="1800">
                <a:latin typeface="Constantia"/>
              </a:rPr>
              <a:t> </a:t>
            </a:r>
            <a:r>
              <a:rPr lang="en-US" sz="1800" err="1">
                <a:latin typeface="Constantia"/>
              </a:rPr>
              <a:t>khai</a:t>
            </a:r>
            <a:r>
              <a:rPr lang="en-US" sz="1800">
                <a:latin typeface="Constantia"/>
              </a:rPr>
              <a:t> </a:t>
            </a:r>
            <a:r>
              <a:rPr lang="en-US" sz="1800" err="1">
                <a:latin typeface="Constantia"/>
              </a:rPr>
              <a:t>thác</a:t>
            </a:r>
            <a:r>
              <a:rPr lang="en-US" sz="1800">
                <a:latin typeface="Constantia"/>
              </a:rPr>
              <a:t> </a:t>
            </a:r>
            <a:r>
              <a:rPr lang="en-US" sz="1800" err="1">
                <a:latin typeface="Constantia"/>
              </a:rPr>
              <a:t>sâu</a:t>
            </a:r>
            <a:r>
              <a:rPr lang="en-US" sz="1800">
                <a:latin typeface="Constantia"/>
              </a:rPr>
              <a:t> </a:t>
            </a:r>
            <a:r>
              <a:rPr lang="en-US" sz="1800" err="1">
                <a:latin typeface="Constantia"/>
              </a:rPr>
              <a:t>câu</a:t>
            </a:r>
            <a:r>
              <a:rPr lang="en-US" sz="1800">
                <a:latin typeface="Constantia"/>
              </a:rPr>
              <a:t> </a:t>
            </a:r>
            <a:r>
              <a:rPr lang="en-US" sz="1800" err="1">
                <a:latin typeface="Constantia"/>
              </a:rPr>
              <a:t>trả</a:t>
            </a:r>
            <a:r>
              <a:rPr lang="en-US" sz="1800">
                <a:latin typeface="Constantia"/>
              </a:rPr>
              <a:t> </a:t>
            </a:r>
            <a:r>
              <a:rPr lang="en-US" sz="1800" err="1">
                <a:latin typeface="Constantia"/>
              </a:rPr>
              <a:t>lời</a:t>
            </a:r>
            <a:r>
              <a:rPr lang="en-US" sz="1800">
                <a:latin typeface="Constantia"/>
              </a:rPr>
              <a:t> </a:t>
            </a:r>
            <a:r>
              <a:rPr lang="en-US" sz="1800" err="1">
                <a:latin typeface="Constantia"/>
              </a:rPr>
              <a:t>của</a:t>
            </a:r>
            <a:r>
              <a:rPr lang="en-US" sz="1800">
                <a:latin typeface="Constantia"/>
              </a:rPr>
              <a:t> </a:t>
            </a:r>
            <a:r>
              <a:rPr lang="en-US" sz="1800" err="1">
                <a:latin typeface="Constantia"/>
              </a:rPr>
              <a:t>người</a:t>
            </a:r>
            <a:r>
              <a:rPr lang="en-US" sz="1800">
                <a:latin typeface="Constantia"/>
              </a:rPr>
              <a:t> </a:t>
            </a:r>
            <a:r>
              <a:rPr lang="en-US" sz="1800" err="1">
                <a:latin typeface="Constantia"/>
              </a:rPr>
              <a:t>nhận</a:t>
            </a:r>
            <a:r>
              <a:rPr lang="en-US" sz="1800">
                <a:latin typeface="Constantia"/>
              </a:rPr>
              <a:t> </a:t>
            </a:r>
            <a:r>
              <a:rPr lang="en-US" sz="1800" err="1">
                <a:latin typeface="Constantia"/>
              </a:rPr>
              <a:t>phỏng</a:t>
            </a:r>
            <a:r>
              <a:rPr lang="en-US" sz="1800">
                <a:latin typeface="Constantia"/>
              </a:rPr>
              <a:t> </a:t>
            </a:r>
            <a:r>
              <a:rPr lang="en-US" sz="1800" err="1">
                <a:latin typeface="Constantia"/>
              </a:rPr>
              <a:t>vấn</a:t>
            </a:r>
            <a:r>
              <a:rPr lang="en-US" sz="1800">
                <a:latin typeface="Constantia"/>
              </a:rPr>
              <a:t>.</a:t>
            </a:r>
          </a:p>
          <a:p>
            <a:pPr algn="just"/>
            <a:endParaRPr lang="en-US">
              <a:latin typeface="Constantia"/>
            </a:endParaRPr>
          </a:p>
        </p:txBody>
      </p:sp>
      <p:sp>
        <p:nvSpPr>
          <p:cNvPr id="561" name="Google Shape;561;p1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46</a:t>
            </a:fld>
            <a:endParaRPr/>
          </a:p>
        </p:txBody>
      </p:sp>
    </p:spTree>
    <p:extLst>
      <p:ext uri="{BB962C8B-B14F-4D97-AF65-F5344CB8AC3E}">
        <p14:creationId xmlns:p14="http://schemas.microsoft.com/office/powerpoint/2010/main" val="1214524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r>
              <a:rPr lang="en" sz="3200" b="1">
                <a:latin typeface="Constantia"/>
              </a:rPr>
              <a:t>Brainstorming</a:t>
            </a:r>
            <a:endParaRPr lang="en-US" sz="3200" b="1">
              <a:latin typeface="Constantia"/>
            </a:endParaRPr>
          </a:p>
        </p:txBody>
      </p:sp>
      <p:sp>
        <p:nvSpPr>
          <p:cNvPr id="560" name="Google Shape;560;p17"/>
          <p:cNvSpPr txBox="1">
            <a:spLocks noGrp="1"/>
          </p:cNvSpPr>
          <p:nvPr>
            <p:ph type="body" idx="1"/>
          </p:nvPr>
        </p:nvSpPr>
        <p:spPr>
          <a:xfrm>
            <a:off x="747925" y="1251811"/>
            <a:ext cx="6599640" cy="3891444"/>
          </a:xfrm>
          <a:prstGeom prst="rect">
            <a:avLst/>
          </a:prstGeom>
        </p:spPr>
        <p:txBody>
          <a:bodyPr spcFirstLastPara="1" wrap="square" lIns="91425" tIns="91425" rIns="91425" bIns="91425" anchor="t" anchorCtr="0">
            <a:noAutofit/>
          </a:bodyPr>
          <a:lstStyle/>
          <a:p>
            <a:pPr marL="527050" indent="-457200" algn="just">
              <a:buAutoNum type="arabicPeriod"/>
            </a:pPr>
            <a:r>
              <a:rPr lang="en-US" sz="1800">
                <a:latin typeface="Constantia"/>
              </a:rPr>
              <a:t>Trình </a:t>
            </a:r>
            <a:r>
              <a:rPr lang="en-US" sz="1800" err="1">
                <a:latin typeface="Constantia"/>
              </a:rPr>
              <a:t>bày</a:t>
            </a:r>
            <a:r>
              <a:rPr lang="en-US" sz="1800">
                <a:latin typeface="Constantia"/>
              </a:rPr>
              <a:t> </a:t>
            </a:r>
            <a:r>
              <a:rPr lang="en-US" sz="1800" err="1">
                <a:latin typeface="Constantia"/>
              </a:rPr>
              <a:t>tất</a:t>
            </a:r>
            <a:r>
              <a:rPr lang="en-US" sz="1800">
                <a:latin typeface="Constantia"/>
              </a:rPr>
              <a:t> </a:t>
            </a:r>
            <a:r>
              <a:rPr lang="en-US" sz="1800" err="1">
                <a:latin typeface="Constantia"/>
              </a:rPr>
              <a:t>cả</a:t>
            </a:r>
            <a:r>
              <a:rPr lang="en-US" sz="1800">
                <a:latin typeface="Constantia"/>
              </a:rPr>
              <a:t> </a:t>
            </a:r>
            <a:r>
              <a:rPr lang="en-US" sz="1800" err="1">
                <a:latin typeface="Constantia"/>
              </a:rPr>
              <a:t>nhiệm</a:t>
            </a:r>
            <a:r>
              <a:rPr lang="en-US" sz="1800">
                <a:latin typeface="Constantia"/>
              </a:rPr>
              <a:t> </a:t>
            </a:r>
            <a:r>
              <a:rPr lang="en-US" sz="1800" err="1">
                <a:latin typeface="Constantia"/>
              </a:rPr>
              <a:t>vụ</a:t>
            </a:r>
            <a:r>
              <a:rPr lang="en-US" sz="1800">
                <a:latin typeface="Constantia"/>
              </a:rPr>
              <a:t>, </a:t>
            </a:r>
            <a:r>
              <a:rPr lang="en-US" sz="1800" err="1">
                <a:latin typeface="Constantia"/>
              </a:rPr>
              <a:t>vấn</a:t>
            </a:r>
            <a:r>
              <a:rPr lang="en-US" sz="1800">
                <a:latin typeface="Constantia"/>
              </a:rPr>
              <a:t> </a:t>
            </a:r>
            <a:r>
              <a:rPr lang="en-US" sz="1800" err="1">
                <a:latin typeface="Constantia"/>
              </a:rPr>
              <a:t>đề</a:t>
            </a:r>
            <a:r>
              <a:rPr lang="en-US" sz="1800">
                <a:latin typeface="Constantia"/>
              </a:rPr>
              <a:t> </a:t>
            </a:r>
            <a:r>
              <a:rPr lang="en-US" sz="1800" err="1">
                <a:latin typeface="Constantia"/>
              </a:rPr>
              <a:t>cho</a:t>
            </a:r>
            <a:r>
              <a:rPr lang="en-US" sz="1800">
                <a:latin typeface="Constantia"/>
              </a:rPr>
              <a:t> </a:t>
            </a:r>
            <a:r>
              <a:rPr lang="en-US" sz="1800" err="1">
                <a:latin typeface="Constantia"/>
              </a:rPr>
              <a:t>tất</a:t>
            </a:r>
            <a:r>
              <a:rPr lang="en-US" sz="1800">
                <a:latin typeface="Constantia"/>
              </a:rPr>
              <a:t> </a:t>
            </a:r>
            <a:r>
              <a:rPr lang="en-US" sz="1800" err="1">
                <a:latin typeface="Constantia"/>
              </a:rPr>
              <a:t>cả</a:t>
            </a:r>
            <a:r>
              <a:rPr lang="en-US" sz="1800">
                <a:latin typeface="Constantia"/>
              </a:rPr>
              <a:t> </a:t>
            </a:r>
            <a:r>
              <a:rPr lang="en-US" sz="1800" err="1">
                <a:latin typeface="Constantia"/>
              </a:rPr>
              <a:t>thành</a:t>
            </a:r>
            <a:r>
              <a:rPr lang="en-US" sz="1800">
                <a:latin typeface="Constantia"/>
              </a:rPr>
              <a:t> </a:t>
            </a:r>
            <a:r>
              <a:rPr lang="en-US" sz="1800" err="1">
                <a:latin typeface="Constantia"/>
              </a:rPr>
              <a:t>viên</a:t>
            </a:r>
            <a:r>
              <a:rPr lang="en-US" sz="1800">
                <a:latin typeface="Constantia"/>
              </a:rPr>
              <a:t>;</a:t>
            </a:r>
          </a:p>
          <a:p>
            <a:pPr marL="527050" indent="-457200" algn="just">
              <a:buAutoNum type="arabicPeriod"/>
            </a:pPr>
            <a:r>
              <a:rPr lang="en-US" sz="1800">
                <a:latin typeface="Constantia"/>
              </a:rPr>
              <a:t>Cho </a:t>
            </a:r>
            <a:r>
              <a:rPr lang="en-US" sz="1800" err="1">
                <a:latin typeface="Constantia"/>
              </a:rPr>
              <a:t>tất</a:t>
            </a:r>
            <a:r>
              <a:rPr lang="en-US" sz="1800">
                <a:latin typeface="Constantia"/>
              </a:rPr>
              <a:t> </a:t>
            </a:r>
            <a:r>
              <a:rPr lang="en-US" sz="1800" err="1">
                <a:latin typeface="Constantia"/>
              </a:rPr>
              <a:t>cả</a:t>
            </a:r>
            <a:r>
              <a:rPr lang="en-US" sz="1800">
                <a:latin typeface="Constantia"/>
              </a:rPr>
              <a:t> </a:t>
            </a:r>
            <a:r>
              <a:rPr lang="en-US" sz="1800" err="1">
                <a:latin typeface="Constantia"/>
              </a:rPr>
              <a:t>các</a:t>
            </a:r>
            <a:r>
              <a:rPr lang="en-US" sz="1800">
                <a:latin typeface="Constantia"/>
              </a:rPr>
              <a:t> </a:t>
            </a:r>
            <a:r>
              <a:rPr lang="en-US" sz="1800" err="1">
                <a:latin typeface="Constantia"/>
              </a:rPr>
              <a:t>thành</a:t>
            </a:r>
            <a:r>
              <a:rPr lang="en-US" sz="1800">
                <a:latin typeface="Constantia"/>
              </a:rPr>
              <a:t> </a:t>
            </a:r>
            <a:r>
              <a:rPr lang="en-US" sz="1800" err="1">
                <a:latin typeface="Constantia"/>
              </a:rPr>
              <a:t>viên</a:t>
            </a:r>
            <a:r>
              <a:rPr lang="en-US" sz="1800">
                <a:latin typeface="Constantia"/>
              </a:rPr>
              <a:t> </a:t>
            </a:r>
            <a:r>
              <a:rPr lang="en-US" sz="1800" err="1">
                <a:latin typeface="Constantia"/>
              </a:rPr>
              <a:t>thời</a:t>
            </a:r>
            <a:r>
              <a:rPr lang="en-US" sz="1800">
                <a:latin typeface="Constantia"/>
              </a:rPr>
              <a:t> </a:t>
            </a:r>
            <a:r>
              <a:rPr lang="en-US" sz="1800" err="1">
                <a:latin typeface="Constantia"/>
              </a:rPr>
              <a:t>gian</a:t>
            </a:r>
            <a:r>
              <a:rPr lang="en-US" sz="1800">
                <a:latin typeface="Constantia"/>
              </a:rPr>
              <a:t> </a:t>
            </a:r>
            <a:r>
              <a:rPr lang="en-US" sz="1800" err="1">
                <a:latin typeface="Constantia"/>
              </a:rPr>
              <a:t>để</a:t>
            </a:r>
            <a:r>
              <a:rPr lang="en-US" sz="1800">
                <a:latin typeface="Constantia"/>
              </a:rPr>
              <a:t> </a:t>
            </a:r>
            <a:r>
              <a:rPr lang="en-US" sz="1800" err="1">
                <a:latin typeface="Constantia"/>
              </a:rPr>
              <a:t>suy</a:t>
            </a:r>
            <a:r>
              <a:rPr lang="en-US" sz="1800">
                <a:latin typeface="Constantia"/>
              </a:rPr>
              <a:t> </a:t>
            </a:r>
            <a:r>
              <a:rPr lang="en-US" sz="1800" err="1">
                <a:latin typeface="Constantia"/>
              </a:rPr>
              <a:t>nghĩ</a:t>
            </a:r>
            <a:r>
              <a:rPr lang="en-US" sz="1800">
                <a:latin typeface="Constantia"/>
              </a:rPr>
              <a:t> </a:t>
            </a:r>
            <a:r>
              <a:rPr lang="en-US" sz="1800" err="1">
                <a:latin typeface="Constantia"/>
              </a:rPr>
              <a:t>và</a:t>
            </a:r>
            <a:r>
              <a:rPr lang="en-US" sz="1800">
                <a:latin typeface="Constantia"/>
              </a:rPr>
              <a:t> </a:t>
            </a:r>
            <a:r>
              <a:rPr lang="en-US" sz="1800" err="1">
                <a:latin typeface="Constantia"/>
              </a:rPr>
              <a:t>hình</a:t>
            </a:r>
            <a:r>
              <a:rPr lang="en-US" sz="1800">
                <a:latin typeface="Constantia"/>
              </a:rPr>
              <a:t> </a:t>
            </a:r>
            <a:r>
              <a:rPr lang="en-US" sz="1800" err="1">
                <a:latin typeface="Constantia"/>
              </a:rPr>
              <a:t>thành</a:t>
            </a:r>
            <a:r>
              <a:rPr lang="en-US" sz="1800">
                <a:latin typeface="Constantia"/>
              </a:rPr>
              <a:t> ý </a:t>
            </a:r>
            <a:r>
              <a:rPr lang="en-US" sz="1800" err="1">
                <a:latin typeface="Constantia"/>
              </a:rPr>
              <a:t>tưởng</a:t>
            </a:r>
            <a:r>
              <a:rPr lang="en-US" sz="1800">
                <a:latin typeface="Constantia"/>
              </a:rPr>
              <a:t> </a:t>
            </a:r>
            <a:r>
              <a:rPr lang="en-US" sz="1800" err="1">
                <a:latin typeface="Constantia"/>
              </a:rPr>
              <a:t>riêng</a:t>
            </a:r>
            <a:r>
              <a:rPr lang="en-US" sz="1800">
                <a:latin typeface="Constantia"/>
              </a:rPr>
              <a:t>; </a:t>
            </a:r>
          </a:p>
          <a:p>
            <a:pPr marL="527050" indent="-457200" algn="just">
              <a:buAutoNum type="arabicPeriod"/>
            </a:pPr>
            <a:r>
              <a:rPr lang="en-US" sz="1800">
                <a:latin typeface="Constantia"/>
              </a:rPr>
              <a:t>Ghi </a:t>
            </a:r>
            <a:r>
              <a:rPr lang="en-US" sz="1800" err="1">
                <a:latin typeface="Constantia"/>
              </a:rPr>
              <a:t>chép</a:t>
            </a:r>
            <a:r>
              <a:rPr lang="en-US" sz="1800">
                <a:latin typeface="Constantia"/>
              </a:rPr>
              <a:t> </a:t>
            </a:r>
            <a:r>
              <a:rPr lang="en-US" sz="1800" err="1">
                <a:latin typeface="Constantia"/>
              </a:rPr>
              <a:t>lại</a:t>
            </a:r>
            <a:r>
              <a:rPr lang="en-US" sz="1800">
                <a:latin typeface="Constantia"/>
              </a:rPr>
              <a:t> </a:t>
            </a:r>
            <a:r>
              <a:rPr lang="en-US" sz="1800" err="1">
                <a:latin typeface="Constantia"/>
              </a:rPr>
              <a:t>tất</a:t>
            </a:r>
            <a:r>
              <a:rPr lang="en-US" sz="1800">
                <a:latin typeface="Constantia"/>
              </a:rPr>
              <a:t> </a:t>
            </a:r>
            <a:r>
              <a:rPr lang="en-US" sz="1800" err="1">
                <a:latin typeface="Constantia"/>
              </a:rPr>
              <a:t>cả</a:t>
            </a:r>
            <a:r>
              <a:rPr lang="en-US" sz="1800">
                <a:latin typeface="Constantia"/>
              </a:rPr>
              <a:t> </a:t>
            </a:r>
            <a:r>
              <a:rPr lang="en-US" sz="1800" err="1">
                <a:latin typeface="Constantia"/>
              </a:rPr>
              <a:t>các</a:t>
            </a:r>
            <a:r>
              <a:rPr lang="en-US" sz="1800">
                <a:latin typeface="Constantia"/>
              </a:rPr>
              <a:t> ý </a:t>
            </a:r>
            <a:r>
              <a:rPr lang="en-US" sz="1800" err="1">
                <a:latin typeface="Constantia"/>
              </a:rPr>
              <a:t>tưởng</a:t>
            </a:r>
            <a:r>
              <a:rPr lang="en-US" sz="1800">
                <a:latin typeface="Constantia"/>
              </a:rPr>
              <a:t> </a:t>
            </a:r>
            <a:r>
              <a:rPr lang="en-US" sz="1800" err="1">
                <a:latin typeface="Constantia"/>
              </a:rPr>
              <a:t>bằng</a:t>
            </a:r>
            <a:r>
              <a:rPr lang="en-US" sz="1800">
                <a:latin typeface="Constantia"/>
              </a:rPr>
              <a:t> </a:t>
            </a:r>
            <a:r>
              <a:rPr lang="en-US" sz="1800" err="1">
                <a:latin typeface="Constantia"/>
              </a:rPr>
              <a:t>nhiều</a:t>
            </a:r>
            <a:r>
              <a:rPr lang="en-US" sz="1800">
                <a:latin typeface="Constantia"/>
              </a:rPr>
              <a:t> </a:t>
            </a:r>
            <a:r>
              <a:rPr lang="en-US" sz="1800" err="1">
                <a:latin typeface="Constantia"/>
              </a:rPr>
              <a:t>hình</a:t>
            </a:r>
            <a:r>
              <a:rPr lang="en-US" sz="1800">
                <a:latin typeface="Constantia"/>
              </a:rPr>
              <a:t> </a:t>
            </a:r>
            <a:r>
              <a:rPr lang="en-US" sz="1800" err="1">
                <a:latin typeface="Constantia"/>
              </a:rPr>
              <a:t>thức</a:t>
            </a:r>
            <a:r>
              <a:rPr lang="en-US" sz="1800">
                <a:latin typeface="Constantia"/>
              </a:rPr>
              <a:t> </a:t>
            </a:r>
            <a:r>
              <a:rPr lang="en-US" sz="1800" err="1">
                <a:latin typeface="Constantia"/>
              </a:rPr>
              <a:t>như</a:t>
            </a:r>
            <a:r>
              <a:rPr lang="en-US" sz="1800">
                <a:latin typeface="Constantia"/>
              </a:rPr>
              <a:t> </a:t>
            </a:r>
            <a:r>
              <a:rPr lang="en-US" sz="1800" err="1">
                <a:latin typeface="Constantia"/>
              </a:rPr>
              <a:t>văn</a:t>
            </a:r>
            <a:r>
              <a:rPr lang="en-US" sz="1800">
                <a:latin typeface="Constantia"/>
              </a:rPr>
              <a:t> </a:t>
            </a:r>
            <a:r>
              <a:rPr lang="en-US" sz="1800" err="1">
                <a:latin typeface="Constantia"/>
              </a:rPr>
              <a:t>bản</a:t>
            </a:r>
            <a:r>
              <a:rPr lang="en-US" sz="1800">
                <a:latin typeface="Constantia"/>
              </a:rPr>
              <a:t>, </a:t>
            </a:r>
            <a:r>
              <a:rPr lang="en-US" sz="1800" err="1">
                <a:latin typeface="Constantia"/>
              </a:rPr>
              <a:t>sơ</a:t>
            </a:r>
            <a:r>
              <a:rPr lang="en-US" sz="1800">
                <a:latin typeface="Constantia"/>
              </a:rPr>
              <a:t> </a:t>
            </a:r>
            <a:r>
              <a:rPr lang="en-US" sz="1800" err="1">
                <a:latin typeface="Constantia"/>
              </a:rPr>
              <a:t>đồ</a:t>
            </a:r>
            <a:r>
              <a:rPr lang="en-US" sz="1800">
                <a:latin typeface="Constantia"/>
              </a:rPr>
              <a:t>, </a:t>
            </a:r>
            <a:r>
              <a:rPr lang="en-US" sz="1800" err="1">
                <a:latin typeface="Constantia"/>
              </a:rPr>
              <a:t>hình</a:t>
            </a:r>
            <a:r>
              <a:rPr lang="en-US" sz="1800">
                <a:latin typeface="Constantia"/>
              </a:rPr>
              <a:t> </a:t>
            </a:r>
            <a:r>
              <a:rPr lang="en-US" sz="1800" err="1">
                <a:latin typeface="Constantia"/>
              </a:rPr>
              <a:t>vẽ</a:t>
            </a:r>
            <a:r>
              <a:rPr lang="en-US" sz="1800">
                <a:latin typeface="Constantia"/>
              </a:rPr>
              <a:t>; </a:t>
            </a:r>
          </a:p>
          <a:p>
            <a:pPr marL="527050" indent="-457200" algn="just">
              <a:buAutoNum type="arabicPeriod"/>
            </a:pPr>
            <a:r>
              <a:rPr lang="en-US" sz="1800" err="1">
                <a:latin typeface="Constantia"/>
              </a:rPr>
              <a:t>Cùng</a:t>
            </a:r>
            <a:r>
              <a:rPr lang="en-US" sz="1800">
                <a:latin typeface="Constantia"/>
              </a:rPr>
              <a:t> </a:t>
            </a:r>
            <a:r>
              <a:rPr lang="en-US" sz="1800" err="1">
                <a:latin typeface="Constantia"/>
              </a:rPr>
              <a:t>nhau</a:t>
            </a:r>
            <a:r>
              <a:rPr lang="en-US" sz="1800">
                <a:latin typeface="Constantia"/>
              </a:rPr>
              <a:t> </a:t>
            </a:r>
            <a:r>
              <a:rPr lang="en-US" sz="1800" err="1">
                <a:latin typeface="Constantia"/>
              </a:rPr>
              <a:t>trao</a:t>
            </a:r>
            <a:r>
              <a:rPr lang="en-US" sz="1800">
                <a:latin typeface="Constantia"/>
              </a:rPr>
              <a:t> </a:t>
            </a:r>
            <a:r>
              <a:rPr lang="en-US" sz="1800" err="1">
                <a:latin typeface="Constantia"/>
              </a:rPr>
              <a:t>đổi</a:t>
            </a:r>
            <a:r>
              <a:rPr lang="en-US" sz="1800">
                <a:latin typeface="Constantia"/>
              </a:rPr>
              <a:t>, </a:t>
            </a:r>
            <a:r>
              <a:rPr lang="en-US" sz="1800" err="1">
                <a:latin typeface="Constantia"/>
              </a:rPr>
              <a:t>phân</a:t>
            </a:r>
            <a:r>
              <a:rPr lang="en-US" sz="1800">
                <a:latin typeface="Constantia"/>
              </a:rPr>
              <a:t> </a:t>
            </a:r>
            <a:r>
              <a:rPr lang="en-US" sz="1800" err="1">
                <a:latin typeface="Constantia"/>
              </a:rPr>
              <a:t>tích</a:t>
            </a:r>
            <a:r>
              <a:rPr lang="en-US" sz="1800">
                <a:latin typeface="Constantia"/>
              </a:rPr>
              <a:t> </a:t>
            </a:r>
            <a:r>
              <a:rPr lang="en-US" sz="1800" err="1">
                <a:latin typeface="Constantia"/>
              </a:rPr>
              <a:t>từng</a:t>
            </a:r>
            <a:r>
              <a:rPr lang="en-US" sz="1800">
                <a:latin typeface="Constantia"/>
              </a:rPr>
              <a:t> ý </a:t>
            </a:r>
            <a:r>
              <a:rPr lang="en-US" sz="1800" err="1">
                <a:latin typeface="Constantia"/>
              </a:rPr>
              <a:t>tưởng</a:t>
            </a:r>
            <a:r>
              <a:rPr lang="en-US" sz="1800">
                <a:latin typeface="Constantia"/>
              </a:rPr>
              <a:t> </a:t>
            </a:r>
            <a:r>
              <a:rPr lang="en-US" sz="1800" err="1">
                <a:latin typeface="Constantia"/>
              </a:rPr>
              <a:t>để</a:t>
            </a:r>
            <a:r>
              <a:rPr lang="en-US" sz="1800">
                <a:latin typeface="Constantia"/>
              </a:rPr>
              <a:t> </a:t>
            </a:r>
            <a:r>
              <a:rPr lang="en-US" sz="1800" err="1">
                <a:latin typeface="Constantia"/>
              </a:rPr>
              <a:t>đưa</a:t>
            </a:r>
            <a:r>
              <a:rPr lang="en-US" sz="1800">
                <a:latin typeface="Constantia"/>
              </a:rPr>
              <a:t> </a:t>
            </a:r>
            <a:r>
              <a:rPr lang="en-US" sz="1800" err="1">
                <a:latin typeface="Constantia"/>
              </a:rPr>
              <a:t>đến</a:t>
            </a:r>
            <a:r>
              <a:rPr lang="en-US" sz="1800">
                <a:latin typeface="Constantia"/>
              </a:rPr>
              <a:t> </a:t>
            </a:r>
            <a:r>
              <a:rPr lang="en-US" sz="1800" err="1">
                <a:latin typeface="Constantia"/>
              </a:rPr>
              <a:t>quyết</a:t>
            </a:r>
            <a:r>
              <a:rPr lang="en-US" sz="1800">
                <a:latin typeface="Constantia"/>
              </a:rPr>
              <a:t> </a:t>
            </a:r>
            <a:r>
              <a:rPr lang="en-US" sz="1800" err="1">
                <a:latin typeface="Constantia"/>
              </a:rPr>
              <a:t>định</a:t>
            </a:r>
            <a:r>
              <a:rPr lang="en-US" sz="1800">
                <a:latin typeface="Constantia"/>
              </a:rPr>
              <a:t> </a:t>
            </a:r>
            <a:r>
              <a:rPr lang="en-US" sz="1800" err="1">
                <a:latin typeface="Constantia"/>
              </a:rPr>
              <a:t>cuối</a:t>
            </a:r>
            <a:r>
              <a:rPr lang="en-US" sz="1800">
                <a:latin typeface="Constantia"/>
              </a:rPr>
              <a:t> </a:t>
            </a:r>
            <a:r>
              <a:rPr lang="en-US" sz="1800" err="1">
                <a:latin typeface="Constantia"/>
              </a:rPr>
              <a:t>cùng</a:t>
            </a:r>
            <a:r>
              <a:rPr lang="en-US" sz="1800">
                <a:latin typeface="Constantia"/>
              </a:rPr>
              <a:t>.</a:t>
            </a:r>
            <a:r>
              <a:rPr lang="en-US">
                <a:latin typeface="Constantia"/>
              </a:rPr>
              <a:t> </a:t>
            </a:r>
          </a:p>
        </p:txBody>
      </p:sp>
      <p:sp>
        <p:nvSpPr>
          <p:cNvPr id="561" name="Google Shape;561;p1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47</a:t>
            </a:fld>
            <a:endParaRPr/>
          </a:p>
        </p:txBody>
      </p:sp>
    </p:spTree>
    <p:extLst>
      <p:ext uri="{BB962C8B-B14F-4D97-AF65-F5344CB8AC3E}">
        <p14:creationId xmlns:p14="http://schemas.microsoft.com/office/powerpoint/2010/main" val="34606882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r>
              <a:rPr lang="en" sz="3200" b="1" err="1">
                <a:latin typeface="Constantia"/>
              </a:rPr>
              <a:t>Đặc</a:t>
            </a:r>
            <a:r>
              <a:rPr lang="en" sz="3200" b="1">
                <a:latin typeface="Constantia"/>
              </a:rPr>
              <a:t> </a:t>
            </a:r>
            <a:r>
              <a:rPr lang="en" sz="3200" b="1" err="1">
                <a:latin typeface="Constantia"/>
              </a:rPr>
              <a:t>tả</a:t>
            </a:r>
            <a:endParaRPr lang="en" sz="3200" b="1">
              <a:latin typeface="Constantia"/>
            </a:endParaRPr>
          </a:p>
        </p:txBody>
      </p:sp>
      <p:sp>
        <p:nvSpPr>
          <p:cNvPr id="560" name="Google Shape;560;p17"/>
          <p:cNvSpPr txBox="1">
            <a:spLocks noGrp="1"/>
          </p:cNvSpPr>
          <p:nvPr>
            <p:ph type="body" idx="1"/>
          </p:nvPr>
        </p:nvSpPr>
        <p:spPr>
          <a:xfrm>
            <a:off x="747925" y="1251811"/>
            <a:ext cx="6599640" cy="3891444"/>
          </a:xfrm>
          <a:prstGeom prst="rect">
            <a:avLst/>
          </a:prstGeom>
        </p:spPr>
        <p:txBody>
          <a:bodyPr spcFirstLastPara="1" wrap="square" lIns="91425" tIns="91425" rIns="91425" bIns="91425" anchor="t" anchorCtr="0">
            <a:noAutofit/>
          </a:bodyPr>
          <a:lstStyle/>
          <a:p>
            <a:pPr marL="527050" indent="-457200" algn="just">
              <a:buAutoNum type="arabicPeriod"/>
            </a:pPr>
            <a:r>
              <a:rPr lang="en-US" sz="1800">
                <a:latin typeface="Constantia"/>
              </a:rPr>
              <a:t>Tài </a:t>
            </a:r>
            <a:r>
              <a:rPr lang="en-US" sz="1800" err="1">
                <a:latin typeface="Constantia"/>
              </a:rPr>
              <a:t>liệu</a:t>
            </a:r>
            <a:r>
              <a:rPr lang="en-US" sz="1800">
                <a:latin typeface="Constantia"/>
              </a:rPr>
              <a:t> </a:t>
            </a:r>
            <a:r>
              <a:rPr lang="en-US" sz="1800" err="1">
                <a:latin typeface="Constantia"/>
              </a:rPr>
              <a:t>cần</a:t>
            </a:r>
            <a:r>
              <a:rPr lang="en-US" sz="1800">
                <a:latin typeface="Constantia"/>
              </a:rPr>
              <a:t> </a:t>
            </a:r>
            <a:r>
              <a:rPr lang="en-US" sz="1800" err="1">
                <a:latin typeface="Constantia"/>
              </a:rPr>
              <a:t>có</a:t>
            </a:r>
            <a:r>
              <a:rPr lang="en-US" sz="1800">
                <a:latin typeface="Constantia"/>
              </a:rPr>
              <a:t> template </a:t>
            </a:r>
            <a:r>
              <a:rPr lang="en-US" sz="1800" err="1">
                <a:latin typeface="Constantia"/>
              </a:rPr>
              <a:t>thống</a:t>
            </a:r>
            <a:r>
              <a:rPr lang="en-US" sz="1800">
                <a:latin typeface="Constantia"/>
              </a:rPr>
              <a:t> </a:t>
            </a:r>
            <a:r>
              <a:rPr lang="en-US" sz="1800" err="1">
                <a:latin typeface="Constantia"/>
              </a:rPr>
              <a:t>nhất</a:t>
            </a:r>
            <a:r>
              <a:rPr lang="en-US" sz="1800">
                <a:latin typeface="Constantia"/>
              </a:rPr>
              <a:t>.</a:t>
            </a:r>
          </a:p>
          <a:p>
            <a:pPr marL="527050" indent="-457200" algn="just">
              <a:buAutoNum type="arabicPeriod"/>
            </a:pPr>
            <a:r>
              <a:rPr lang="en-US" sz="1800" err="1">
                <a:latin typeface="Constantia"/>
              </a:rPr>
              <a:t>Cần</a:t>
            </a:r>
            <a:r>
              <a:rPr lang="en-US" sz="1800">
                <a:latin typeface="Constantia"/>
              </a:rPr>
              <a:t> </a:t>
            </a:r>
            <a:r>
              <a:rPr lang="en-US" sz="1800" err="1">
                <a:latin typeface="Constantia"/>
              </a:rPr>
              <a:t>đặc</a:t>
            </a:r>
            <a:r>
              <a:rPr lang="en-US" sz="1800">
                <a:latin typeface="Constantia"/>
              </a:rPr>
              <a:t> </a:t>
            </a:r>
            <a:r>
              <a:rPr lang="en-US" sz="1800" err="1">
                <a:latin typeface="Constantia"/>
              </a:rPr>
              <a:t>tả</a:t>
            </a:r>
            <a:r>
              <a:rPr lang="en-US" sz="1800">
                <a:latin typeface="Constantia"/>
              </a:rPr>
              <a:t> </a:t>
            </a:r>
            <a:r>
              <a:rPr lang="en-US" sz="1800" err="1">
                <a:latin typeface="Constantia"/>
              </a:rPr>
              <a:t>rõ</a:t>
            </a:r>
            <a:r>
              <a:rPr lang="en-US" sz="1800">
                <a:latin typeface="Constantia"/>
              </a:rPr>
              <a:t> </a:t>
            </a:r>
            <a:r>
              <a:rPr lang="en-US" sz="1800" err="1">
                <a:latin typeface="Constantia"/>
              </a:rPr>
              <a:t>ràng</a:t>
            </a:r>
            <a:r>
              <a:rPr lang="en-US" sz="1800">
                <a:latin typeface="Constantia"/>
              </a:rPr>
              <a:t>, </a:t>
            </a:r>
            <a:r>
              <a:rPr lang="en-US" sz="1800" err="1">
                <a:latin typeface="Constantia"/>
              </a:rPr>
              <a:t>chính</a:t>
            </a:r>
            <a:r>
              <a:rPr lang="en-US" sz="1800">
                <a:latin typeface="Constantia"/>
              </a:rPr>
              <a:t> </a:t>
            </a:r>
            <a:r>
              <a:rPr lang="en-US" sz="1800" err="1">
                <a:latin typeface="Constantia"/>
              </a:rPr>
              <a:t>xác</a:t>
            </a:r>
            <a:r>
              <a:rPr lang="en-US" sz="1800">
                <a:latin typeface="Constantia"/>
              </a:rPr>
              <a:t> </a:t>
            </a:r>
            <a:r>
              <a:rPr lang="en-US" sz="1800" err="1">
                <a:latin typeface="Constantia"/>
              </a:rPr>
              <a:t>yêu</a:t>
            </a:r>
            <a:r>
              <a:rPr lang="en-US" sz="1800">
                <a:latin typeface="Constantia"/>
              </a:rPr>
              <a:t> </a:t>
            </a:r>
            <a:r>
              <a:rPr lang="en-US" sz="1800" err="1">
                <a:latin typeface="Constantia"/>
              </a:rPr>
              <a:t>cầu</a:t>
            </a:r>
            <a:r>
              <a:rPr lang="en-US" sz="1800">
                <a:latin typeface="Constantia"/>
              </a:rPr>
              <a:t> </a:t>
            </a:r>
            <a:r>
              <a:rPr lang="en-US" sz="1800" err="1">
                <a:latin typeface="Constantia"/>
              </a:rPr>
              <a:t>của</a:t>
            </a:r>
            <a:r>
              <a:rPr lang="en-US" sz="1800">
                <a:latin typeface="Constantia"/>
              </a:rPr>
              <a:t> </a:t>
            </a:r>
            <a:r>
              <a:rPr lang="en-US" sz="1800" err="1">
                <a:latin typeface="Constantia"/>
              </a:rPr>
              <a:t>khách</a:t>
            </a:r>
            <a:r>
              <a:rPr lang="en-US" sz="1800">
                <a:latin typeface="Constantia"/>
              </a:rPr>
              <a:t> </a:t>
            </a:r>
            <a:r>
              <a:rPr lang="en-US" sz="1800" err="1">
                <a:latin typeface="Constantia"/>
              </a:rPr>
              <a:t>hàng</a:t>
            </a:r>
            <a:r>
              <a:rPr lang="en-US" sz="1800">
                <a:latin typeface="Constantia"/>
              </a:rPr>
              <a:t>.</a:t>
            </a:r>
          </a:p>
          <a:p>
            <a:pPr algn="just"/>
            <a:endParaRPr lang="en-US">
              <a:latin typeface="Constantia"/>
            </a:endParaRPr>
          </a:p>
        </p:txBody>
      </p:sp>
      <p:sp>
        <p:nvSpPr>
          <p:cNvPr id="561" name="Google Shape;561;p1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48</a:t>
            </a:fld>
            <a:endParaRPr/>
          </a:p>
        </p:txBody>
      </p:sp>
    </p:spTree>
    <p:extLst>
      <p:ext uri="{BB962C8B-B14F-4D97-AF65-F5344CB8AC3E}">
        <p14:creationId xmlns:p14="http://schemas.microsoft.com/office/powerpoint/2010/main" val="641441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r>
              <a:rPr lang="en" sz="3200" b="1" err="1">
                <a:latin typeface="Constantia"/>
              </a:rPr>
              <a:t>Đánh</a:t>
            </a:r>
            <a:r>
              <a:rPr lang="en" sz="3200" b="1">
                <a:latin typeface="Constantia"/>
              </a:rPr>
              <a:t> </a:t>
            </a:r>
            <a:r>
              <a:rPr lang="en" sz="3200" b="1" err="1">
                <a:latin typeface="Constantia"/>
              </a:rPr>
              <a:t>giá</a:t>
            </a:r>
          </a:p>
        </p:txBody>
      </p:sp>
      <p:sp>
        <p:nvSpPr>
          <p:cNvPr id="560" name="Google Shape;560;p17"/>
          <p:cNvSpPr txBox="1">
            <a:spLocks noGrp="1"/>
          </p:cNvSpPr>
          <p:nvPr>
            <p:ph type="body" idx="1"/>
          </p:nvPr>
        </p:nvSpPr>
        <p:spPr>
          <a:xfrm>
            <a:off x="586414" y="1164844"/>
            <a:ext cx="6599640" cy="3891444"/>
          </a:xfrm>
          <a:prstGeom prst="rect">
            <a:avLst/>
          </a:prstGeom>
        </p:spPr>
        <p:txBody>
          <a:bodyPr spcFirstLastPara="1" wrap="square" lIns="91425" tIns="91425" rIns="91425" bIns="91425" anchor="t" anchorCtr="0">
            <a:noAutofit/>
          </a:bodyPr>
          <a:lstStyle/>
          <a:p>
            <a:pPr marL="527050" indent="-457200" algn="just">
              <a:buAutoNum type="arabicPeriod"/>
            </a:pPr>
            <a:r>
              <a:rPr lang="en-US" sz="1800" err="1">
                <a:latin typeface="Constantia"/>
              </a:rPr>
              <a:t>Tùy</a:t>
            </a:r>
            <a:r>
              <a:rPr lang="en-US" sz="1800">
                <a:latin typeface="Constantia"/>
              </a:rPr>
              <a:t> </a:t>
            </a:r>
            <a:r>
              <a:rPr lang="en-US" sz="1800" err="1">
                <a:latin typeface="Constantia"/>
              </a:rPr>
              <a:t>vào</a:t>
            </a:r>
            <a:r>
              <a:rPr lang="en-US" sz="1800">
                <a:latin typeface="Constantia"/>
              </a:rPr>
              <a:t> </a:t>
            </a:r>
            <a:r>
              <a:rPr lang="en-US" sz="1800" err="1">
                <a:latin typeface="Constantia"/>
              </a:rPr>
              <a:t>từng</a:t>
            </a:r>
            <a:r>
              <a:rPr lang="en-US" sz="1800">
                <a:latin typeface="Constantia"/>
              </a:rPr>
              <a:t> </a:t>
            </a:r>
            <a:r>
              <a:rPr lang="en-US" sz="1800" err="1">
                <a:latin typeface="Constantia"/>
              </a:rPr>
              <a:t>thời</a:t>
            </a:r>
            <a:r>
              <a:rPr lang="en-US" sz="1800">
                <a:latin typeface="Constantia"/>
              </a:rPr>
              <a:t> </a:t>
            </a:r>
            <a:r>
              <a:rPr lang="en-US" sz="1800" err="1">
                <a:latin typeface="Constantia"/>
              </a:rPr>
              <a:t>điểm</a:t>
            </a:r>
            <a:r>
              <a:rPr lang="en-US" sz="1800">
                <a:latin typeface="Constantia"/>
              </a:rPr>
              <a:t> </a:t>
            </a:r>
            <a:r>
              <a:rPr lang="en-US" sz="1800" err="1">
                <a:latin typeface="Constantia"/>
              </a:rPr>
              <a:t>và</a:t>
            </a:r>
            <a:r>
              <a:rPr lang="en-US" sz="1800">
                <a:latin typeface="Constantia"/>
              </a:rPr>
              <a:t> </a:t>
            </a:r>
            <a:r>
              <a:rPr lang="en-US" sz="1800" err="1">
                <a:latin typeface="Constantia"/>
              </a:rPr>
              <a:t>mỗi</a:t>
            </a:r>
            <a:r>
              <a:rPr lang="en-US" sz="1800">
                <a:latin typeface="Constantia"/>
              </a:rPr>
              <a:t> </a:t>
            </a:r>
            <a:r>
              <a:rPr lang="en-US" sz="1800" err="1">
                <a:latin typeface="Constantia"/>
              </a:rPr>
              <a:t>bên</a:t>
            </a:r>
            <a:r>
              <a:rPr lang="en-US" sz="1800">
                <a:latin typeface="Constantia"/>
              </a:rPr>
              <a:t> </a:t>
            </a:r>
            <a:r>
              <a:rPr lang="en-US" sz="1800" err="1">
                <a:latin typeface="Constantia"/>
              </a:rPr>
              <a:t>liên</a:t>
            </a:r>
            <a:r>
              <a:rPr lang="en-US" sz="1800">
                <a:latin typeface="Constantia"/>
              </a:rPr>
              <a:t> </a:t>
            </a:r>
            <a:r>
              <a:rPr lang="en-US" sz="1800" err="1">
                <a:latin typeface="Constantia"/>
              </a:rPr>
              <a:t>quan</a:t>
            </a:r>
            <a:r>
              <a:rPr lang="en-US" sz="1800">
                <a:latin typeface="Constantia"/>
              </a:rPr>
              <a:t> </a:t>
            </a:r>
            <a:r>
              <a:rPr lang="en-US" sz="1800" err="1">
                <a:latin typeface="Constantia"/>
              </a:rPr>
              <a:t>khác</a:t>
            </a:r>
            <a:r>
              <a:rPr lang="en-US" sz="1800">
                <a:latin typeface="Constantia"/>
              </a:rPr>
              <a:t> </a:t>
            </a:r>
            <a:r>
              <a:rPr lang="en-US" sz="1800" err="1">
                <a:latin typeface="Constantia"/>
              </a:rPr>
              <a:t>nhau</a:t>
            </a:r>
            <a:r>
              <a:rPr lang="en-US" sz="1800">
                <a:latin typeface="Constantia"/>
              </a:rPr>
              <a:t>, </a:t>
            </a:r>
            <a:r>
              <a:rPr lang="en-US" sz="1800" err="1">
                <a:latin typeface="Constantia"/>
              </a:rPr>
              <a:t>các</a:t>
            </a:r>
            <a:r>
              <a:rPr lang="en-US" sz="1800">
                <a:latin typeface="Constantia"/>
              </a:rPr>
              <a:t> </a:t>
            </a:r>
            <a:r>
              <a:rPr lang="en-US" sz="1800" err="1">
                <a:latin typeface="Constantia"/>
              </a:rPr>
              <a:t>yêu</a:t>
            </a:r>
            <a:r>
              <a:rPr lang="en-US" sz="1800">
                <a:latin typeface="Constantia"/>
              </a:rPr>
              <a:t> </a:t>
            </a:r>
            <a:r>
              <a:rPr lang="en-US" sz="1800" err="1">
                <a:latin typeface="Constantia"/>
              </a:rPr>
              <a:t>cầu</a:t>
            </a:r>
            <a:r>
              <a:rPr lang="en-US" sz="1800">
                <a:latin typeface="Constantia"/>
              </a:rPr>
              <a:t> </a:t>
            </a:r>
            <a:r>
              <a:rPr lang="en-US" sz="1800" err="1">
                <a:latin typeface="Constantia"/>
              </a:rPr>
              <a:t>sẽ</a:t>
            </a:r>
            <a:r>
              <a:rPr lang="en-US" sz="1800">
                <a:latin typeface="Constantia"/>
              </a:rPr>
              <a:t> </a:t>
            </a:r>
            <a:r>
              <a:rPr lang="en-US" sz="1800" err="1">
                <a:latin typeface="Constantia"/>
              </a:rPr>
              <a:t>có</a:t>
            </a:r>
            <a:r>
              <a:rPr lang="en-US" sz="1800">
                <a:latin typeface="Constantia"/>
              </a:rPr>
              <a:t> </a:t>
            </a:r>
            <a:r>
              <a:rPr lang="en-US" sz="1800" err="1">
                <a:latin typeface="Constantia"/>
              </a:rPr>
              <a:t>độ</a:t>
            </a:r>
            <a:r>
              <a:rPr lang="en-US" sz="1800">
                <a:latin typeface="Constantia"/>
              </a:rPr>
              <a:t> </a:t>
            </a:r>
            <a:r>
              <a:rPr lang="en-US" sz="1800" err="1">
                <a:latin typeface="Constantia"/>
              </a:rPr>
              <a:t>ưu</a:t>
            </a:r>
            <a:r>
              <a:rPr lang="en-US" sz="1800">
                <a:latin typeface="Constantia"/>
              </a:rPr>
              <a:t> </a:t>
            </a:r>
            <a:r>
              <a:rPr lang="en-US" sz="1800" err="1">
                <a:latin typeface="Constantia"/>
              </a:rPr>
              <a:t>tiên</a:t>
            </a:r>
            <a:r>
              <a:rPr lang="en-US" sz="1800">
                <a:latin typeface="Constantia"/>
              </a:rPr>
              <a:t> </a:t>
            </a:r>
            <a:r>
              <a:rPr lang="en-US" sz="1800" err="1">
                <a:latin typeface="Constantia"/>
              </a:rPr>
              <a:t>khác</a:t>
            </a:r>
            <a:r>
              <a:rPr lang="en-US" sz="1800">
                <a:latin typeface="Constantia"/>
              </a:rPr>
              <a:t> </a:t>
            </a:r>
            <a:r>
              <a:rPr lang="en-US" sz="1800" err="1">
                <a:latin typeface="Constantia"/>
              </a:rPr>
              <a:t>nhau</a:t>
            </a:r>
            <a:r>
              <a:rPr lang="en-US" sz="1800">
                <a:latin typeface="Constantia"/>
              </a:rPr>
              <a:t>. </a:t>
            </a:r>
          </a:p>
          <a:p>
            <a:pPr marL="527050" indent="-457200" algn="just">
              <a:buAutoNum type="arabicPeriod"/>
            </a:pPr>
            <a:r>
              <a:rPr lang="en-US" sz="1800">
                <a:latin typeface="Constantia"/>
              </a:rPr>
              <a:t>Các </a:t>
            </a:r>
            <a:r>
              <a:rPr lang="en-US" sz="1800" err="1">
                <a:latin typeface="Constantia"/>
              </a:rPr>
              <a:t>yêu</a:t>
            </a:r>
            <a:r>
              <a:rPr lang="en-US" sz="1800">
                <a:latin typeface="Constantia"/>
              </a:rPr>
              <a:t> </a:t>
            </a:r>
            <a:r>
              <a:rPr lang="en-US" sz="1800" err="1">
                <a:latin typeface="Constantia"/>
              </a:rPr>
              <a:t>cầu</a:t>
            </a:r>
            <a:r>
              <a:rPr lang="en-US" sz="1800">
                <a:latin typeface="Constantia"/>
              </a:rPr>
              <a:t> </a:t>
            </a:r>
            <a:r>
              <a:rPr lang="en-US" sz="1800" err="1">
                <a:latin typeface="Constantia"/>
              </a:rPr>
              <a:t>nên</a:t>
            </a:r>
            <a:r>
              <a:rPr lang="en-US" sz="1800">
                <a:latin typeface="Constantia"/>
              </a:rPr>
              <a:t> </a:t>
            </a:r>
            <a:r>
              <a:rPr lang="en-US" sz="1800" err="1">
                <a:latin typeface="Constantia"/>
              </a:rPr>
              <a:t>được</a:t>
            </a:r>
            <a:r>
              <a:rPr lang="en-US" sz="1800">
                <a:latin typeface="Constantia"/>
              </a:rPr>
              <a:t> </a:t>
            </a:r>
            <a:r>
              <a:rPr lang="en-US" sz="1800" err="1">
                <a:latin typeface="Constantia"/>
              </a:rPr>
              <a:t>xem</a:t>
            </a:r>
            <a:r>
              <a:rPr lang="en-US" sz="1800">
                <a:latin typeface="Constantia"/>
              </a:rPr>
              <a:t> </a:t>
            </a:r>
            <a:r>
              <a:rPr lang="en-US" sz="1800" err="1">
                <a:latin typeface="Constantia"/>
              </a:rPr>
              <a:t>xét</a:t>
            </a:r>
            <a:r>
              <a:rPr lang="en-US" sz="1800">
                <a:latin typeface="Constantia"/>
              </a:rPr>
              <a:t> </a:t>
            </a:r>
            <a:r>
              <a:rPr lang="en-US" sz="1800" err="1">
                <a:latin typeface="Constantia"/>
              </a:rPr>
              <a:t>và</a:t>
            </a:r>
            <a:r>
              <a:rPr lang="en-US" sz="1800">
                <a:latin typeface="Constantia"/>
              </a:rPr>
              <a:t> </a:t>
            </a:r>
            <a:r>
              <a:rPr lang="en-US" sz="1800" err="1">
                <a:latin typeface="Constantia"/>
              </a:rPr>
              <a:t>cập</a:t>
            </a:r>
            <a:r>
              <a:rPr lang="en-US" sz="1800">
                <a:latin typeface="Constantia"/>
              </a:rPr>
              <a:t> </a:t>
            </a:r>
            <a:r>
              <a:rPr lang="en-US" sz="1800" err="1">
                <a:latin typeface="Constantia"/>
              </a:rPr>
              <a:t>nhật</a:t>
            </a:r>
            <a:r>
              <a:rPr lang="en-US" sz="1800">
                <a:latin typeface="Constantia"/>
              </a:rPr>
              <a:t> </a:t>
            </a:r>
            <a:r>
              <a:rPr lang="en-US" sz="1800" err="1">
                <a:latin typeface="Constantia"/>
              </a:rPr>
              <a:t>độ</a:t>
            </a:r>
            <a:r>
              <a:rPr lang="en-US" sz="1800">
                <a:latin typeface="Constantia"/>
              </a:rPr>
              <a:t> </a:t>
            </a:r>
            <a:r>
              <a:rPr lang="en-US" sz="1800" err="1">
                <a:latin typeface="Constantia"/>
              </a:rPr>
              <a:t>ưu</a:t>
            </a:r>
            <a:r>
              <a:rPr lang="en-US" sz="1800">
                <a:latin typeface="Constantia"/>
              </a:rPr>
              <a:t> </a:t>
            </a:r>
            <a:r>
              <a:rPr lang="en-US" sz="1800" err="1">
                <a:latin typeface="Constantia"/>
              </a:rPr>
              <a:t>tiên</a:t>
            </a:r>
            <a:r>
              <a:rPr lang="en-US" sz="1800">
                <a:latin typeface="Constantia"/>
              </a:rPr>
              <a:t> </a:t>
            </a:r>
            <a:r>
              <a:rPr lang="en-US" sz="1800" err="1">
                <a:latin typeface="Constantia"/>
              </a:rPr>
              <a:t>thường</a:t>
            </a:r>
            <a:r>
              <a:rPr lang="en-US" sz="1800">
                <a:latin typeface="Constantia"/>
              </a:rPr>
              <a:t> </a:t>
            </a:r>
            <a:r>
              <a:rPr lang="en-US" sz="1800" err="1">
                <a:latin typeface="Constantia"/>
              </a:rPr>
              <a:t>xuyên</a:t>
            </a:r>
            <a:r>
              <a:rPr lang="en-US" sz="1800">
                <a:latin typeface="Constantia"/>
              </a:rPr>
              <a:t>. </a:t>
            </a:r>
          </a:p>
        </p:txBody>
      </p:sp>
      <p:sp>
        <p:nvSpPr>
          <p:cNvPr id="561" name="Google Shape;561;p1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49</a:t>
            </a:fld>
            <a:endParaRPr/>
          </a:p>
        </p:txBody>
      </p:sp>
    </p:spTree>
    <p:extLst>
      <p:ext uri="{BB962C8B-B14F-4D97-AF65-F5344CB8AC3E}">
        <p14:creationId xmlns:p14="http://schemas.microsoft.com/office/powerpoint/2010/main" val="2287936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16"/>
          <p:cNvSpPr txBox="1">
            <a:spLocks noGrp="1"/>
          </p:cNvSpPr>
          <p:nvPr>
            <p:ph type="body" idx="1"/>
          </p:nvPr>
        </p:nvSpPr>
        <p:spPr>
          <a:xfrm>
            <a:off x="405636" y="2161800"/>
            <a:ext cx="8156448"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vi-VN" sz="3200" err="1">
                <a:latin typeface="Constantia"/>
              </a:rPr>
              <a:t>Các</a:t>
            </a:r>
            <a:r>
              <a:rPr lang="vi-VN" sz="3200">
                <a:latin typeface="Constantia"/>
              </a:rPr>
              <a:t> </a:t>
            </a:r>
            <a:r>
              <a:rPr lang="vi-VN" sz="3200" err="1">
                <a:latin typeface="Constantia"/>
              </a:rPr>
              <a:t>bạn</a:t>
            </a:r>
            <a:r>
              <a:rPr lang="vi-VN" sz="3200">
                <a:latin typeface="Constantia"/>
              </a:rPr>
              <a:t> </a:t>
            </a:r>
            <a:r>
              <a:rPr lang="vi-VN" sz="3200" err="1">
                <a:latin typeface="Constantia"/>
              </a:rPr>
              <a:t>sử</a:t>
            </a:r>
            <a:r>
              <a:rPr lang="vi-VN" sz="3200">
                <a:latin typeface="Constantia"/>
              </a:rPr>
              <a:t> </a:t>
            </a:r>
            <a:r>
              <a:rPr lang="vi-VN" sz="3200" err="1">
                <a:latin typeface="Constantia"/>
              </a:rPr>
              <a:t>dụng</a:t>
            </a:r>
            <a:r>
              <a:rPr lang="vi-VN" sz="3200">
                <a:latin typeface="Constantia"/>
              </a:rPr>
              <a:t> phương </a:t>
            </a:r>
            <a:r>
              <a:rPr lang="vi-VN" sz="3200" err="1">
                <a:latin typeface="Constantia"/>
              </a:rPr>
              <a:t>pháp</a:t>
            </a:r>
            <a:r>
              <a:rPr lang="vi-VN" sz="3200">
                <a:latin typeface="Constantia"/>
              </a:rPr>
              <a:t> </a:t>
            </a:r>
            <a:r>
              <a:rPr lang="vi-VN" sz="3200" err="1">
                <a:latin typeface="Constantia"/>
              </a:rPr>
              <a:t>gì</a:t>
            </a:r>
            <a:r>
              <a:rPr lang="vi-VN" sz="3200">
                <a:latin typeface="Constantia"/>
              </a:rPr>
              <a:t> </a:t>
            </a:r>
          </a:p>
          <a:p>
            <a:pPr marL="0" lvl="0" indent="0" algn="ctr" rtl="0">
              <a:spcBef>
                <a:spcPts val="600"/>
              </a:spcBef>
              <a:spcAft>
                <a:spcPts val="0"/>
              </a:spcAft>
              <a:buNone/>
            </a:pPr>
            <a:r>
              <a:rPr lang="vi-VN" sz="3200" err="1">
                <a:latin typeface="Constantia"/>
              </a:rPr>
              <a:t>để</a:t>
            </a:r>
            <a:r>
              <a:rPr lang="vi-VN" sz="3200">
                <a:latin typeface="Constantia"/>
              </a:rPr>
              <a:t> </a:t>
            </a:r>
            <a:r>
              <a:rPr lang="vi-VN" sz="3200" err="1">
                <a:latin typeface="Constantia"/>
              </a:rPr>
              <a:t>tìm</a:t>
            </a:r>
            <a:r>
              <a:rPr lang="vi-VN" sz="3200">
                <a:latin typeface="Constantia"/>
              </a:rPr>
              <a:t> </a:t>
            </a:r>
            <a:r>
              <a:rPr lang="vi-VN" sz="3200" err="1">
                <a:latin typeface="Constantia"/>
              </a:rPr>
              <a:t>lớp</a:t>
            </a:r>
            <a:r>
              <a:rPr lang="vi-VN" sz="3200">
                <a:latin typeface="Constantia"/>
              </a:rPr>
              <a:t> </a:t>
            </a:r>
            <a:r>
              <a:rPr lang="vi-VN" sz="3200" err="1">
                <a:latin typeface="Constantia"/>
              </a:rPr>
              <a:t>dạy</a:t>
            </a:r>
            <a:r>
              <a:rPr lang="vi-VN" sz="3200">
                <a:latin typeface="Constantia"/>
              </a:rPr>
              <a:t> </a:t>
            </a:r>
            <a:r>
              <a:rPr lang="vi-VN" sz="3200" err="1">
                <a:latin typeface="Constantia"/>
              </a:rPr>
              <a:t>hoặc</a:t>
            </a:r>
            <a:r>
              <a:rPr lang="vi-VN" sz="3200">
                <a:latin typeface="Constantia"/>
              </a:rPr>
              <a:t> </a:t>
            </a:r>
            <a:r>
              <a:rPr lang="vi-VN" sz="3200" err="1">
                <a:latin typeface="Constantia"/>
              </a:rPr>
              <a:t>tìm</a:t>
            </a:r>
            <a:r>
              <a:rPr lang="vi-VN" sz="3200">
                <a:latin typeface="Constantia"/>
              </a:rPr>
              <a:t> gia sư cho </a:t>
            </a:r>
            <a:r>
              <a:rPr lang="vi-VN" sz="3200" err="1">
                <a:latin typeface="Constantia"/>
              </a:rPr>
              <a:t>mình</a:t>
            </a:r>
            <a:r>
              <a:rPr lang="vi-VN" sz="3200">
                <a:latin typeface="Constantia"/>
              </a:rPr>
              <a:t>?</a:t>
            </a:r>
          </a:p>
        </p:txBody>
      </p:sp>
      <p:sp>
        <p:nvSpPr>
          <p:cNvPr id="554" name="Google Shape;554;p16"/>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11187226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34"/>
          <p:cNvSpPr txBox="1">
            <a:spLocks noGrp="1"/>
          </p:cNvSpPr>
          <p:nvPr>
            <p:ph type="ctrTitle" idx="4294967295"/>
          </p:nvPr>
        </p:nvSpPr>
        <p:spPr>
          <a:xfrm>
            <a:off x="2097840" y="1837171"/>
            <a:ext cx="6378659" cy="1470396"/>
          </a:xfrm>
          <a:prstGeom prst="rect">
            <a:avLst/>
          </a:prstGeom>
        </p:spPr>
        <p:txBody>
          <a:bodyPr spcFirstLastPara="1" wrap="square" lIns="91425" tIns="91425" rIns="91425" bIns="91425" anchor="b" anchorCtr="0">
            <a:noAutofit/>
          </a:bodyPr>
          <a:lstStyle/>
          <a:p>
            <a:r>
              <a:rPr lang="en" sz="7200">
                <a:latin typeface="Constantia"/>
              </a:rPr>
              <a:t>Thanks for listening!</a:t>
            </a:r>
          </a:p>
        </p:txBody>
      </p:sp>
      <p:sp>
        <p:nvSpPr>
          <p:cNvPr id="754" name="Google Shape;754;p34"/>
          <p:cNvSpPr/>
          <p:nvPr/>
        </p:nvSpPr>
        <p:spPr>
          <a:xfrm>
            <a:off x="437654" y="1483414"/>
            <a:ext cx="1180108" cy="1089975"/>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C78D8"/>
              </a:solidFill>
            </a:endParaRPr>
          </a:p>
        </p:txBody>
      </p:sp>
      <p:sp>
        <p:nvSpPr>
          <p:cNvPr id="755" name="Google Shape;755;p34"/>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50</a:t>
            </a:fld>
            <a:endParaRPr/>
          </a:p>
        </p:txBody>
      </p:sp>
      <p:sp>
        <p:nvSpPr>
          <p:cNvPr id="2" name="TextBox 1">
            <a:extLst>
              <a:ext uri="{FF2B5EF4-FFF2-40B4-BE49-F238E27FC236}">
                <a16:creationId xmlns:a16="http://schemas.microsoft.com/office/drawing/2014/main" id="{D35B273C-FB35-DD75-D66A-ACD026B8709C}"/>
              </a:ext>
            </a:extLst>
          </p:cNvPr>
          <p:cNvSpPr txBox="1"/>
          <p:nvPr/>
        </p:nvSpPr>
        <p:spPr>
          <a:xfrm>
            <a:off x="5070198" y="3535845"/>
            <a:ext cx="433345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4000" i="1">
                <a:solidFill>
                  <a:schemeClr val="tx1"/>
                </a:solidFill>
                <a:latin typeface="Constantia"/>
              </a:rPr>
              <a:t>Any Questions?</a:t>
            </a:r>
            <a:endParaRPr lang="en-US" sz="4000">
              <a:solidFill>
                <a:schemeClr val="tx1"/>
              </a:solidFill>
              <a:latin typeface="Constantia"/>
            </a:endParaRPr>
          </a:p>
        </p:txBody>
      </p:sp>
    </p:spTree>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16"/>
          <p:cNvSpPr txBox="1">
            <a:spLocks noGrp="1"/>
          </p:cNvSpPr>
          <p:nvPr>
            <p:ph type="body" idx="1"/>
          </p:nvPr>
        </p:nvSpPr>
        <p:spPr>
          <a:xfrm>
            <a:off x="948776" y="2161800"/>
            <a:ext cx="7301449"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vi-VN" sz="3200">
                <a:latin typeface="Constantia"/>
              </a:rPr>
              <a:t>Đi sâu hơn </a:t>
            </a:r>
            <a:r>
              <a:rPr lang="vi-VN" sz="3200" err="1">
                <a:latin typeface="Constantia"/>
              </a:rPr>
              <a:t>một</a:t>
            </a:r>
            <a:r>
              <a:rPr lang="vi-VN" sz="3200">
                <a:latin typeface="Constantia"/>
              </a:rPr>
              <a:t> </a:t>
            </a:r>
            <a:r>
              <a:rPr lang="vi-VN" sz="3200" err="1">
                <a:latin typeface="Constantia"/>
              </a:rPr>
              <a:t>chút</a:t>
            </a:r>
            <a:r>
              <a:rPr lang="vi-VN" sz="3200">
                <a:latin typeface="Constantia"/>
              </a:rPr>
              <a:t>, </a:t>
            </a:r>
            <a:r>
              <a:rPr lang="vi-VN" sz="3200" err="1">
                <a:latin typeface="Constantia"/>
              </a:rPr>
              <a:t>quá</a:t>
            </a:r>
            <a:r>
              <a:rPr lang="vi-VN" sz="3200">
                <a:latin typeface="Constantia"/>
              </a:rPr>
              <a:t> </a:t>
            </a:r>
            <a:r>
              <a:rPr lang="vi-VN" sz="3200" err="1">
                <a:latin typeface="Constantia"/>
              </a:rPr>
              <a:t>trình</a:t>
            </a:r>
            <a:r>
              <a:rPr lang="vi-VN" sz="3200">
                <a:latin typeface="Constantia"/>
              </a:rPr>
              <a:t> </a:t>
            </a:r>
            <a:r>
              <a:rPr lang="vi-VN" sz="3200" err="1">
                <a:latin typeface="Constantia"/>
              </a:rPr>
              <a:t>đó</a:t>
            </a:r>
            <a:r>
              <a:rPr lang="vi-VN" sz="3200">
                <a:latin typeface="Constantia"/>
              </a:rPr>
              <a:t> </a:t>
            </a:r>
          </a:p>
          <a:p>
            <a:pPr marL="0" lvl="0" indent="0" algn="ctr" rtl="0">
              <a:spcBef>
                <a:spcPts val="600"/>
              </a:spcBef>
              <a:spcAft>
                <a:spcPts val="0"/>
              </a:spcAft>
              <a:buNone/>
            </a:pPr>
            <a:r>
              <a:rPr lang="vi-VN" sz="3200" err="1">
                <a:latin typeface="Constantia"/>
              </a:rPr>
              <a:t>bạn</a:t>
            </a:r>
            <a:r>
              <a:rPr lang="vi-VN" sz="3200">
                <a:latin typeface="Constantia"/>
              </a:rPr>
              <a:t> </a:t>
            </a:r>
            <a:r>
              <a:rPr lang="vi-VN" sz="3200" err="1">
                <a:latin typeface="Constantia"/>
              </a:rPr>
              <a:t>có</a:t>
            </a:r>
            <a:r>
              <a:rPr lang="vi-VN" sz="3200">
                <a:latin typeface="Constantia"/>
              </a:rPr>
              <a:t> </a:t>
            </a:r>
            <a:r>
              <a:rPr lang="vi-VN" sz="3200" err="1">
                <a:latin typeface="Constantia"/>
              </a:rPr>
              <a:t>gặp</a:t>
            </a:r>
            <a:r>
              <a:rPr lang="vi-VN" sz="3200">
                <a:latin typeface="Constantia"/>
              </a:rPr>
              <a:t> </a:t>
            </a:r>
            <a:r>
              <a:rPr lang="vi-VN" sz="3200" err="1">
                <a:latin typeface="Constantia"/>
              </a:rPr>
              <a:t>phải</a:t>
            </a:r>
            <a:r>
              <a:rPr lang="vi-VN" sz="3200">
                <a:latin typeface="Constantia"/>
              </a:rPr>
              <a:t> </a:t>
            </a:r>
            <a:r>
              <a:rPr lang="vi-VN" sz="3200" err="1">
                <a:latin typeface="Constantia"/>
              </a:rPr>
              <a:t>khó</a:t>
            </a:r>
            <a:r>
              <a:rPr lang="vi-VN" sz="3200">
                <a:latin typeface="Constantia"/>
              </a:rPr>
              <a:t> khăn </a:t>
            </a:r>
            <a:r>
              <a:rPr lang="vi-VN" sz="3200" err="1">
                <a:latin typeface="Constantia"/>
              </a:rPr>
              <a:t>gì</a:t>
            </a:r>
            <a:r>
              <a:rPr lang="vi-VN" sz="3200">
                <a:latin typeface="Constantia"/>
              </a:rPr>
              <a:t> không?</a:t>
            </a:r>
          </a:p>
        </p:txBody>
      </p:sp>
      <p:sp>
        <p:nvSpPr>
          <p:cNvPr id="554" name="Google Shape;554;p16"/>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343704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15"/>
          <p:cNvSpPr txBox="1">
            <a:spLocks noGrp="1"/>
          </p:cNvSpPr>
          <p:nvPr>
            <p:ph type="ctrTitle"/>
          </p:nvPr>
        </p:nvSpPr>
        <p:spPr>
          <a:xfrm>
            <a:off x="1143252" y="1785516"/>
            <a:ext cx="734073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vi-VN" sz="4800" b="1" err="1">
                <a:solidFill>
                  <a:srgbClr val="3C78D8"/>
                </a:solidFill>
                <a:latin typeface="Constantia"/>
              </a:rPr>
              <a:t>Khảo</a:t>
            </a:r>
            <a:r>
              <a:rPr lang="vi-VN" sz="4800" b="1">
                <a:solidFill>
                  <a:srgbClr val="3C78D8"/>
                </a:solidFill>
                <a:latin typeface="Constantia"/>
              </a:rPr>
              <a:t> </a:t>
            </a:r>
            <a:r>
              <a:rPr lang="vi-VN" sz="4800" b="1" err="1">
                <a:solidFill>
                  <a:srgbClr val="3C78D8"/>
                </a:solidFill>
                <a:latin typeface="Constantia"/>
              </a:rPr>
              <a:t>sát</a:t>
            </a:r>
            <a:r>
              <a:rPr lang="vi-VN" sz="4800" b="1">
                <a:solidFill>
                  <a:srgbClr val="3C78D8"/>
                </a:solidFill>
                <a:latin typeface="Constantia"/>
              </a:rPr>
              <a:t>, </a:t>
            </a:r>
            <a:br>
              <a:rPr lang="vi-VN" sz="4800" b="1">
                <a:solidFill>
                  <a:srgbClr val="3C78D8"/>
                </a:solidFill>
                <a:latin typeface="Constantia"/>
              </a:rPr>
            </a:br>
            <a:r>
              <a:rPr lang="vi-VN" sz="4800" b="1">
                <a:solidFill>
                  <a:srgbClr val="3C78D8"/>
                </a:solidFill>
                <a:latin typeface="Constantia"/>
              </a:rPr>
              <a:t>thu </a:t>
            </a:r>
            <a:r>
              <a:rPr lang="vi-VN" sz="4800" b="1" err="1">
                <a:solidFill>
                  <a:srgbClr val="3C78D8"/>
                </a:solidFill>
                <a:latin typeface="Constantia"/>
              </a:rPr>
              <a:t>thập</a:t>
            </a:r>
            <a:r>
              <a:rPr lang="vi-VN" sz="4800" b="1">
                <a:solidFill>
                  <a:srgbClr val="3C78D8"/>
                </a:solidFill>
                <a:latin typeface="Constantia"/>
              </a:rPr>
              <a:t> yêu </a:t>
            </a:r>
            <a:r>
              <a:rPr lang="vi-VN" sz="4800" b="1" err="1">
                <a:solidFill>
                  <a:srgbClr val="3C78D8"/>
                </a:solidFill>
                <a:latin typeface="Constantia"/>
              </a:rPr>
              <a:t>cầu</a:t>
            </a:r>
            <a:endParaRPr lang="vi-VN" sz="4800" b="1">
              <a:solidFill>
                <a:srgbClr val="3C78D8"/>
              </a:solidFill>
              <a:latin typeface="Constantia"/>
            </a:endParaRPr>
          </a:p>
        </p:txBody>
      </p:sp>
    </p:spTree>
    <p:extLst>
      <p:ext uri="{BB962C8B-B14F-4D97-AF65-F5344CB8AC3E}">
        <p14:creationId xmlns:p14="http://schemas.microsoft.com/office/powerpoint/2010/main" val="3560585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27"/>
          <p:cNvSpPr txBox="1">
            <a:spLocks noGrp="1"/>
          </p:cNvSpPr>
          <p:nvPr>
            <p:ph type="ctrTitle" idx="4294967295"/>
          </p:nvPr>
        </p:nvSpPr>
        <p:spPr>
          <a:xfrm>
            <a:off x="1605225" y="310393"/>
            <a:ext cx="5933700" cy="894900"/>
          </a:xfrm>
          <a:prstGeom prst="rect">
            <a:avLst/>
          </a:prstGeom>
        </p:spPr>
        <p:txBody>
          <a:bodyPr spcFirstLastPara="1" wrap="square" lIns="91425" tIns="91425" rIns="91425" bIns="91425" anchor="b" anchorCtr="0">
            <a:noAutofit/>
          </a:bodyPr>
          <a:lstStyle/>
          <a:p>
            <a:pPr algn="ctr"/>
            <a:r>
              <a:rPr lang="en" sz="4400">
                <a:latin typeface="Constantia"/>
              </a:rPr>
              <a:t>154 mẫu khảo sát</a:t>
            </a:r>
            <a:r>
              <a:rPr lang="en" sz="4800"/>
              <a:t> </a:t>
            </a:r>
            <a:endParaRPr sz="4800"/>
          </a:p>
        </p:txBody>
      </p:sp>
      <p:sp>
        <p:nvSpPr>
          <p:cNvPr id="648" name="Google Shape;648;p27"/>
          <p:cNvSpPr txBox="1">
            <a:spLocks noGrp="1"/>
          </p:cNvSpPr>
          <p:nvPr>
            <p:ph type="subTitle" idx="4294967295"/>
          </p:nvPr>
        </p:nvSpPr>
        <p:spPr>
          <a:xfrm>
            <a:off x="2233668" y="1099939"/>
            <a:ext cx="4676663" cy="463200"/>
          </a:xfrm>
          <a:prstGeom prst="rect">
            <a:avLst/>
          </a:prstGeom>
        </p:spPr>
        <p:txBody>
          <a:bodyPr spcFirstLastPara="1" wrap="square" lIns="91425" tIns="91425" rIns="91425" bIns="91425" anchor="t" anchorCtr="0">
            <a:noAutofit/>
          </a:bodyPr>
          <a:lstStyle/>
          <a:p>
            <a:pPr marL="0" indent="0" algn="ctr">
              <a:buNone/>
            </a:pPr>
            <a:r>
              <a:rPr lang="en" sz="1600">
                <a:latin typeface="Constantia"/>
              </a:rPr>
              <a:t>78,6% (121 </a:t>
            </a:r>
            <a:r>
              <a:rPr lang="en" sz="1600" err="1">
                <a:latin typeface="Constantia"/>
              </a:rPr>
              <a:t>người</a:t>
            </a:r>
            <a:r>
              <a:rPr lang="en" sz="1600">
                <a:latin typeface="Constantia"/>
              </a:rPr>
              <a:t>) </a:t>
            </a:r>
            <a:r>
              <a:rPr lang="en" sz="1600" err="1">
                <a:latin typeface="Constantia"/>
              </a:rPr>
              <a:t>có</a:t>
            </a:r>
            <a:r>
              <a:rPr lang="en" sz="1600">
                <a:latin typeface="Constantia"/>
              </a:rPr>
              <a:t> </a:t>
            </a:r>
            <a:r>
              <a:rPr lang="en" sz="1600" err="1">
                <a:latin typeface="Constantia"/>
              </a:rPr>
              <a:t>nhu</a:t>
            </a:r>
            <a:r>
              <a:rPr lang="en" sz="1600">
                <a:latin typeface="Constantia"/>
              </a:rPr>
              <a:t> </a:t>
            </a:r>
            <a:r>
              <a:rPr lang="en" sz="1600" err="1">
                <a:latin typeface="Constantia"/>
              </a:rPr>
              <a:t>cầu</a:t>
            </a:r>
            <a:r>
              <a:rPr lang="en" sz="1600">
                <a:latin typeface="Constantia"/>
              </a:rPr>
              <a:t> </a:t>
            </a:r>
            <a:r>
              <a:rPr lang="en" sz="1600" err="1">
                <a:latin typeface="Constantia"/>
              </a:rPr>
              <a:t>tìm</a:t>
            </a:r>
            <a:r>
              <a:rPr lang="en" sz="1600">
                <a:latin typeface="Constantia"/>
              </a:rPr>
              <a:t> </a:t>
            </a:r>
            <a:r>
              <a:rPr lang="en" sz="1600" err="1">
                <a:latin typeface="Constantia"/>
              </a:rPr>
              <a:t>công</a:t>
            </a:r>
            <a:r>
              <a:rPr lang="en" sz="1600">
                <a:latin typeface="Constantia"/>
              </a:rPr>
              <a:t> </a:t>
            </a:r>
            <a:r>
              <a:rPr lang="en" sz="1600" err="1">
                <a:latin typeface="Constantia"/>
              </a:rPr>
              <a:t>việc</a:t>
            </a:r>
            <a:r>
              <a:rPr lang="en" sz="1600">
                <a:latin typeface="Constantia"/>
              </a:rPr>
              <a:t> </a:t>
            </a:r>
            <a:r>
              <a:rPr lang="en" sz="1600" err="1">
                <a:latin typeface="Constantia"/>
              </a:rPr>
              <a:t>gia</a:t>
            </a:r>
            <a:r>
              <a:rPr lang="en" sz="1600">
                <a:latin typeface="Constantia"/>
              </a:rPr>
              <a:t> </a:t>
            </a:r>
            <a:r>
              <a:rPr lang="en" sz="1600" err="1">
                <a:latin typeface="Constantia"/>
              </a:rPr>
              <a:t>sư</a:t>
            </a:r>
            <a:r>
              <a:rPr lang="en" sz="1600">
                <a:latin typeface="Constantia"/>
              </a:rPr>
              <a:t>, </a:t>
            </a:r>
            <a:endParaRPr lang="en-US" sz="1600">
              <a:latin typeface="Constantia"/>
            </a:endParaRPr>
          </a:p>
          <a:p>
            <a:pPr marL="0" indent="0" algn="ctr">
              <a:buNone/>
            </a:pPr>
            <a:r>
              <a:rPr lang="en" sz="1600" err="1">
                <a:latin typeface="Constantia"/>
              </a:rPr>
              <a:t>còn</a:t>
            </a:r>
            <a:r>
              <a:rPr lang="en" sz="1600">
                <a:latin typeface="Constantia"/>
              </a:rPr>
              <a:t> </a:t>
            </a:r>
            <a:r>
              <a:rPr lang="en" sz="1600" err="1">
                <a:latin typeface="Constantia"/>
              </a:rPr>
              <a:t>lại</a:t>
            </a:r>
            <a:r>
              <a:rPr lang="en" sz="1600">
                <a:latin typeface="Constantia"/>
              </a:rPr>
              <a:t> 21,4% (33 </a:t>
            </a:r>
            <a:r>
              <a:rPr lang="en" sz="1600" err="1">
                <a:latin typeface="Constantia"/>
              </a:rPr>
              <a:t>người</a:t>
            </a:r>
            <a:r>
              <a:rPr lang="en" sz="1600">
                <a:latin typeface="Constantia"/>
              </a:rPr>
              <a:t>) </a:t>
            </a:r>
            <a:r>
              <a:rPr lang="en" sz="1600" err="1">
                <a:latin typeface="Constantia"/>
              </a:rPr>
              <a:t>nhu</a:t>
            </a:r>
            <a:r>
              <a:rPr lang="en" sz="1600">
                <a:latin typeface="Constantia"/>
              </a:rPr>
              <a:t> </a:t>
            </a:r>
            <a:r>
              <a:rPr lang="en" sz="1600" err="1">
                <a:latin typeface="Constantia"/>
              </a:rPr>
              <a:t>cầu</a:t>
            </a:r>
            <a:r>
              <a:rPr lang="en" sz="1600">
                <a:latin typeface="Constantia"/>
              </a:rPr>
              <a:t> </a:t>
            </a:r>
            <a:r>
              <a:rPr lang="en" sz="1600" err="1">
                <a:latin typeface="Constantia"/>
              </a:rPr>
              <a:t>thuê</a:t>
            </a:r>
            <a:r>
              <a:rPr lang="en" sz="1600">
                <a:latin typeface="Constantia"/>
              </a:rPr>
              <a:t> </a:t>
            </a:r>
            <a:r>
              <a:rPr lang="en" sz="1600" err="1">
                <a:latin typeface="Constantia"/>
              </a:rPr>
              <a:t>gia</a:t>
            </a:r>
            <a:r>
              <a:rPr lang="en" sz="1600">
                <a:latin typeface="Constantia"/>
              </a:rPr>
              <a:t> </a:t>
            </a:r>
            <a:r>
              <a:rPr lang="en" sz="1600" err="1">
                <a:latin typeface="Constantia"/>
              </a:rPr>
              <a:t>sư</a:t>
            </a:r>
            <a:endParaRPr lang="en-US" sz="1600" err="1">
              <a:latin typeface="Constantia"/>
            </a:endParaRPr>
          </a:p>
        </p:txBody>
      </p:sp>
      <p:sp>
        <p:nvSpPr>
          <p:cNvPr id="649" name="Google Shape;649;p27"/>
          <p:cNvSpPr txBox="1">
            <a:spLocks noGrp="1"/>
          </p:cNvSpPr>
          <p:nvPr>
            <p:ph type="ctrTitle" idx="4294967295"/>
          </p:nvPr>
        </p:nvSpPr>
        <p:spPr>
          <a:xfrm>
            <a:off x="1605149" y="3275862"/>
            <a:ext cx="59337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a:latin typeface="Constantia"/>
              </a:rPr>
              <a:t>&gt; 60%</a:t>
            </a:r>
            <a:endParaRPr sz="4400">
              <a:latin typeface="Constantia"/>
            </a:endParaRPr>
          </a:p>
        </p:txBody>
      </p:sp>
      <p:sp>
        <p:nvSpPr>
          <p:cNvPr id="650" name="Google Shape;650;p27"/>
          <p:cNvSpPr txBox="1">
            <a:spLocks noGrp="1"/>
          </p:cNvSpPr>
          <p:nvPr>
            <p:ph type="subTitle" idx="4294967295"/>
          </p:nvPr>
        </p:nvSpPr>
        <p:spPr>
          <a:xfrm>
            <a:off x="1605225" y="4011273"/>
            <a:ext cx="5933700" cy="463200"/>
          </a:xfrm>
          <a:prstGeom prst="rect">
            <a:avLst/>
          </a:prstGeom>
        </p:spPr>
        <p:txBody>
          <a:bodyPr spcFirstLastPara="1" wrap="square" lIns="91425" tIns="91425" rIns="91425" bIns="91425" anchor="t" anchorCtr="0">
            <a:noAutofit/>
          </a:bodyPr>
          <a:lstStyle/>
          <a:p>
            <a:pPr marL="0" indent="0" algn="ctr">
              <a:buNone/>
            </a:pPr>
            <a:r>
              <a:rPr lang="en" sz="1600">
                <a:latin typeface="Constantia"/>
              </a:rPr>
              <a:t>Hơn 60% đối tượng được hỏi có nhu cầu trong lĩnh vực gia sư</a:t>
            </a:r>
            <a:endParaRPr lang="en-US" sz="1600">
              <a:latin typeface="Constantia"/>
            </a:endParaRPr>
          </a:p>
        </p:txBody>
      </p:sp>
      <p:sp>
        <p:nvSpPr>
          <p:cNvPr id="651" name="Google Shape;651;p27"/>
          <p:cNvSpPr txBox="1">
            <a:spLocks noGrp="1"/>
          </p:cNvSpPr>
          <p:nvPr>
            <p:ph type="ctrTitle" idx="4294967295"/>
          </p:nvPr>
        </p:nvSpPr>
        <p:spPr>
          <a:xfrm>
            <a:off x="1612205" y="1751545"/>
            <a:ext cx="59337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a:latin typeface="Constantia"/>
              </a:rPr>
              <a:t>17 người phỏng vấn</a:t>
            </a:r>
            <a:endParaRPr sz="4400">
              <a:latin typeface="Constantia"/>
            </a:endParaRPr>
          </a:p>
        </p:txBody>
      </p:sp>
      <p:sp>
        <p:nvSpPr>
          <p:cNvPr id="652" name="Google Shape;652;p27"/>
          <p:cNvSpPr txBox="1">
            <a:spLocks noGrp="1"/>
          </p:cNvSpPr>
          <p:nvPr>
            <p:ph type="subTitle" idx="4294967295"/>
          </p:nvPr>
        </p:nvSpPr>
        <p:spPr>
          <a:xfrm>
            <a:off x="1273615" y="2443526"/>
            <a:ext cx="6886199" cy="463200"/>
          </a:xfrm>
          <a:prstGeom prst="rect">
            <a:avLst/>
          </a:prstGeom>
        </p:spPr>
        <p:txBody>
          <a:bodyPr spcFirstLastPara="1" wrap="square" lIns="91425" tIns="91425" rIns="91425" bIns="91425" anchor="t" anchorCtr="0">
            <a:noAutofit/>
          </a:bodyPr>
          <a:lstStyle/>
          <a:p>
            <a:pPr marL="0" indent="0" algn="ctr">
              <a:buNone/>
            </a:pPr>
            <a:r>
              <a:rPr lang="en" sz="1600">
                <a:latin typeface="Constantia"/>
              </a:rPr>
              <a:t>64,7% (11 người) đã từng làm gia sư, </a:t>
            </a:r>
            <a:endParaRPr lang="en-US" sz="1800"/>
          </a:p>
          <a:p>
            <a:pPr marL="0" indent="0" algn="ctr">
              <a:buNone/>
            </a:pPr>
            <a:r>
              <a:rPr lang="en" sz="1600">
                <a:latin typeface="Constantia"/>
              </a:rPr>
              <a:t>35.3% (6 người) người từng có nhu cầu tìm gia sư</a:t>
            </a:r>
            <a:r>
              <a:rPr lang="en" sz="1800"/>
              <a:t> </a:t>
            </a:r>
            <a:endParaRPr sz="1800"/>
          </a:p>
        </p:txBody>
      </p:sp>
      <p:grpSp>
        <p:nvGrpSpPr>
          <p:cNvPr id="653" name="Google Shape;653;p27"/>
          <p:cNvGrpSpPr/>
          <p:nvPr/>
        </p:nvGrpSpPr>
        <p:grpSpPr>
          <a:xfrm>
            <a:off x="1553100" y="1868593"/>
            <a:ext cx="6037800" cy="1406314"/>
            <a:chOff x="1553100" y="2807121"/>
            <a:chExt cx="6037800" cy="1406314"/>
          </a:xfrm>
        </p:grpSpPr>
        <p:cxnSp>
          <p:nvCxnSpPr>
            <p:cNvPr id="654" name="Google Shape;654;p27"/>
            <p:cNvCxnSpPr/>
            <p:nvPr/>
          </p:nvCxnSpPr>
          <p:spPr>
            <a:xfrm>
              <a:off x="1553100" y="2807121"/>
              <a:ext cx="6037800" cy="0"/>
            </a:xfrm>
            <a:prstGeom prst="straightConnector1">
              <a:avLst/>
            </a:prstGeom>
            <a:noFill/>
            <a:ln w="19050" cap="rnd" cmpd="sng">
              <a:solidFill>
                <a:srgbClr val="A4C2F4"/>
              </a:solidFill>
              <a:prstDash val="dash"/>
              <a:round/>
              <a:headEnd type="none" w="med" len="med"/>
              <a:tailEnd type="none" w="med" len="med"/>
            </a:ln>
          </p:spPr>
        </p:cxnSp>
        <p:cxnSp>
          <p:nvCxnSpPr>
            <p:cNvPr id="655" name="Google Shape;655;p27"/>
            <p:cNvCxnSpPr/>
            <p:nvPr/>
          </p:nvCxnSpPr>
          <p:spPr>
            <a:xfrm>
              <a:off x="1553100" y="4213436"/>
              <a:ext cx="6037800" cy="0"/>
            </a:xfrm>
            <a:prstGeom prst="straightConnector1">
              <a:avLst/>
            </a:prstGeom>
            <a:noFill/>
            <a:ln w="19050" cap="rnd" cmpd="sng">
              <a:solidFill>
                <a:srgbClr val="A4C2F4"/>
              </a:solidFill>
              <a:prstDash val="dash"/>
              <a:round/>
              <a:headEnd type="none" w="med" len="med"/>
              <a:tailEnd type="none" w="med" len="med"/>
            </a:ln>
          </p:spPr>
        </p:cxnSp>
      </p:grpSp>
      <p:sp>
        <p:nvSpPr>
          <p:cNvPr id="656" name="Google Shape;656;p27"/>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spTree>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3D283F4A-8067-E99E-1858-305DF3A332B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pic>
        <p:nvPicPr>
          <p:cNvPr id="4" name="Hình ảnh 3">
            <a:extLst>
              <a:ext uri="{FF2B5EF4-FFF2-40B4-BE49-F238E27FC236}">
                <a16:creationId xmlns:a16="http://schemas.microsoft.com/office/drawing/2014/main" id="{F23BAA4F-9A06-3FBA-9F67-2B3DFC5408EA}"/>
              </a:ext>
            </a:extLst>
          </p:cNvPr>
          <p:cNvPicPr>
            <a:picLocks noChangeAspect="1"/>
          </p:cNvPicPr>
          <p:nvPr/>
        </p:nvPicPr>
        <p:blipFill>
          <a:blip r:embed="rId3"/>
          <a:stretch>
            <a:fillRect/>
          </a:stretch>
        </p:blipFill>
        <p:spPr>
          <a:xfrm>
            <a:off x="1430" y="859712"/>
            <a:ext cx="9141137" cy="3282961"/>
          </a:xfrm>
          <a:prstGeom prst="rect">
            <a:avLst/>
          </a:prstGeom>
        </p:spPr>
      </p:pic>
      <p:sp>
        <p:nvSpPr>
          <p:cNvPr id="6" name="Google Shape;689;p30">
            <a:extLst>
              <a:ext uri="{FF2B5EF4-FFF2-40B4-BE49-F238E27FC236}">
                <a16:creationId xmlns:a16="http://schemas.microsoft.com/office/drawing/2014/main" id="{35F9C6BD-4B29-CC91-E930-AA59FA8043D8}"/>
              </a:ext>
            </a:extLst>
          </p:cNvPr>
          <p:cNvSpPr txBox="1">
            <a:spLocks/>
          </p:cNvSpPr>
          <p:nvPr/>
        </p:nvSpPr>
        <p:spPr>
          <a:xfrm>
            <a:off x="478366" y="1326"/>
            <a:ext cx="8229600" cy="51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360"/>
              </a:spcBef>
            </a:pPr>
            <a:r>
              <a:rPr lang="en-US" sz="2800" b="1" err="1">
                <a:solidFill>
                  <a:srgbClr val="3C78D8"/>
                </a:solidFill>
                <a:latin typeface="Constantia"/>
              </a:rPr>
              <a:t>Các</a:t>
            </a:r>
            <a:r>
              <a:rPr lang="en-US" sz="2800" b="1">
                <a:solidFill>
                  <a:srgbClr val="3C78D8"/>
                </a:solidFill>
                <a:latin typeface="Constantia"/>
              </a:rPr>
              <a:t> </a:t>
            </a:r>
            <a:r>
              <a:rPr lang="en-US" sz="2800" b="1" err="1">
                <a:solidFill>
                  <a:srgbClr val="3C78D8"/>
                </a:solidFill>
                <a:latin typeface="Constantia"/>
              </a:rPr>
              <a:t>phương</a:t>
            </a:r>
            <a:r>
              <a:rPr lang="en-US" sz="2800" b="1">
                <a:solidFill>
                  <a:srgbClr val="3C78D8"/>
                </a:solidFill>
                <a:latin typeface="Constantia"/>
              </a:rPr>
              <a:t> </a:t>
            </a:r>
            <a:r>
              <a:rPr lang="en-US" sz="2800" b="1" err="1">
                <a:solidFill>
                  <a:srgbClr val="3C78D8"/>
                </a:solidFill>
                <a:latin typeface="Constantia"/>
              </a:rPr>
              <a:t>tiện</a:t>
            </a:r>
            <a:r>
              <a:rPr lang="en-US" sz="2800" b="1">
                <a:solidFill>
                  <a:srgbClr val="3C78D8"/>
                </a:solidFill>
                <a:latin typeface="Constantia"/>
              </a:rPr>
              <a:t> </a:t>
            </a:r>
            <a:r>
              <a:rPr lang="en-US" sz="2800" b="1" err="1">
                <a:solidFill>
                  <a:srgbClr val="3C78D8"/>
                </a:solidFill>
                <a:latin typeface="Constantia"/>
              </a:rPr>
              <a:t>tìm</a:t>
            </a:r>
            <a:r>
              <a:rPr lang="en-US" sz="2800" b="1">
                <a:solidFill>
                  <a:srgbClr val="3C78D8"/>
                </a:solidFill>
                <a:latin typeface="Constantia"/>
              </a:rPr>
              <a:t> </a:t>
            </a:r>
            <a:r>
              <a:rPr lang="en-US" sz="2800" b="1" err="1">
                <a:solidFill>
                  <a:srgbClr val="3C78D8"/>
                </a:solidFill>
                <a:latin typeface="Constantia"/>
              </a:rPr>
              <a:t>gia</a:t>
            </a:r>
            <a:r>
              <a:rPr lang="en-US" sz="2800" b="1">
                <a:solidFill>
                  <a:srgbClr val="3C78D8"/>
                </a:solidFill>
                <a:latin typeface="Constantia"/>
              </a:rPr>
              <a:t> </a:t>
            </a:r>
            <a:r>
              <a:rPr lang="en-US" sz="2800" b="1" err="1">
                <a:solidFill>
                  <a:srgbClr val="3C78D8"/>
                </a:solidFill>
                <a:latin typeface="Constantia"/>
              </a:rPr>
              <a:t>sư</a:t>
            </a:r>
            <a:endParaRPr lang="en-US" sz="2800" b="1">
              <a:solidFill>
                <a:srgbClr val="3C78D8"/>
              </a:solidFill>
              <a:latin typeface="Constantia"/>
            </a:endParaRPr>
          </a:p>
        </p:txBody>
      </p:sp>
      <p:sp>
        <p:nvSpPr>
          <p:cNvPr id="8" name="Hộp Văn bản 7">
            <a:extLst>
              <a:ext uri="{FF2B5EF4-FFF2-40B4-BE49-F238E27FC236}">
                <a16:creationId xmlns:a16="http://schemas.microsoft.com/office/drawing/2014/main" id="{B08A1712-A987-2411-7057-E8333A72E950}"/>
              </a:ext>
            </a:extLst>
          </p:cNvPr>
          <p:cNvSpPr txBox="1"/>
          <p:nvPr/>
        </p:nvSpPr>
        <p:spPr>
          <a:xfrm>
            <a:off x="939819" y="4283788"/>
            <a:ext cx="7306694" cy="369332"/>
          </a:xfrm>
          <a:prstGeom prst="rect">
            <a:avLst/>
          </a:prstGeom>
          <a:noFill/>
        </p:spPr>
        <p:txBody>
          <a:bodyPr wrap="square" lIns="91440" tIns="45720" rIns="91440" bIns="45720" rtlCol="0" anchor="t">
            <a:spAutoFit/>
          </a:bodyPr>
          <a:lstStyle/>
          <a:p>
            <a:pPr algn="ctr"/>
            <a:r>
              <a:rPr lang="en-US" sz="1800">
                <a:latin typeface="Constantia"/>
              </a:rPr>
              <a:t>33 </a:t>
            </a:r>
            <a:r>
              <a:rPr lang="en-US" sz="1800" err="1">
                <a:latin typeface="Constantia"/>
              </a:rPr>
              <a:t>trong</a:t>
            </a:r>
            <a:r>
              <a:rPr lang="en-US" sz="1800">
                <a:latin typeface="Constantia"/>
              </a:rPr>
              <a:t> </a:t>
            </a:r>
            <a:r>
              <a:rPr lang="en-US" sz="1800" err="1">
                <a:latin typeface="Constantia"/>
              </a:rPr>
              <a:t>số</a:t>
            </a:r>
            <a:r>
              <a:rPr lang="en-US" sz="1800">
                <a:latin typeface="Constantia"/>
              </a:rPr>
              <a:t> 154 (</a:t>
            </a:r>
            <a:r>
              <a:rPr lang="en-US" sz="1800" err="1">
                <a:latin typeface="Constantia"/>
              </a:rPr>
              <a:t>tỉ</a:t>
            </a:r>
            <a:r>
              <a:rPr lang="en-US" sz="1800">
                <a:latin typeface="Constantia"/>
              </a:rPr>
              <a:t> </a:t>
            </a:r>
            <a:r>
              <a:rPr lang="en-US" sz="1800" err="1">
                <a:latin typeface="Constantia"/>
              </a:rPr>
              <a:t>lệ</a:t>
            </a:r>
            <a:r>
              <a:rPr lang="en-US" sz="1800">
                <a:latin typeface="Constantia"/>
              </a:rPr>
              <a:t> 21,4%) </a:t>
            </a:r>
            <a:r>
              <a:rPr lang="en-US" sz="1800" err="1">
                <a:latin typeface="Constantia"/>
              </a:rPr>
              <a:t>có</a:t>
            </a:r>
            <a:r>
              <a:rPr lang="en-US" sz="1800">
                <a:latin typeface="Constantia"/>
              </a:rPr>
              <a:t> </a:t>
            </a:r>
            <a:r>
              <a:rPr lang="en-US" sz="1800" err="1">
                <a:latin typeface="Constantia"/>
              </a:rPr>
              <a:t>nhu</a:t>
            </a:r>
            <a:r>
              <a:rPr lang="en-US" sz="1800">
                <a:latin typeface="Constantia"/>
              </a:rPr>
              <a:t> </a:t>
            </a:r>
            <a:r>
              <a:rPr lang="en-US" sz="1800" err="1">
                <a:latin typeface="Constantia"/>
              </a:rPr>
              <a:t>cầu</a:t>
            </a:r>
            <a:r>
              <a:rPr lang="en-US" sz="1800">
                <a:latin typeface="Constantia"/>
              </a:rPr>
              <a:t> </a:t>
            </a:r>
            <a:r>
              <a:rPr lang="en-US" sz="1800" err="1">
                <a:latin typeface="Constantia"/>
              </a:rPr>
              <a:t>tìm</a:t>
            </a:r>
            <a:r>
              <a:rPr lang="en-US" sz="1800">
                <a:latin typeface="Constantia"/>
              </a:rPr>
              <a:t> </a:t>
            </a:r>
            <a:r>
              <a:rPr lang="en-US" sz="1800" err="1">
                <a:latin typeface="Constantia"/>
              </a:rPr>
              <a:t>gia</a:t>
            </a:r>
            <a:r>
              <a:rPr lang="en-US" sz="1800">
                <a:latin typeface="Constantia"/>
              </a:rPr>
              <a:t> </a:t>
            </a:r>
            <a:r>
              <a:rPr lang="en-US" sz="1800" err="1">
                <a:latin typeface="Constantia"/>
              </a:rPr>
              <a:t>sư</a:t>
            </a:r>
            <a:endParaRPr lang="en-US" sz="1800">
              <a:latin typeface="Constantia"/>
            </a:endParaRPr>
          </a:p>
        </p:txBody>
      </p:sp>
    </p:spTree>
    <p:extLst>
      <p:ext uri="{BB962C8B-B14F-4D97-AF65-F5344CB8AC3E}">
        <p14:creationId xmlns:p14="http://schemas.microsoft.com/office/powerpoint/2010/main" val="2341951162"/>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Friar template">
  <a:themeElements>
    <a:clrScheme name="Custom 347">
      <a:dk1>
        <a:srgbClr val="3D4965"/>
      </a:dk1>
      <a:lt1>
        <a:srgbClr val="FFFFFF"/>
      </a:lt1>
      <a:dk2>
        <a:srgbClr val="1C4587"/>
      </a:dk2>
      <a:lt2>
        <a:srgbClr val="F3F3F3"/>
      </a:lt2>
      <a:accent1>
        <a:srgbClr val="3C78D8"/>
      </a:accent1>
      <a:accent2>
        <a:srgbClr val="89ABE6"/>
      </a:accent2>
      <a:accent3>
        <a:srgbClr val="8EA3C3"/>
      </a:accent3>
      <a:accent4>
        <a:srgbClr val="EFEFEF"/>
      </a:accent4>
      <a:accent5>
        <a:srgbClr val="D9D9D9"/>
      </a:accent5>
      <a:accent6>
        <a:srgbClr val="C9DAF8"/>
      </a:accent6>
      <a:hlink>
        <a:srgbClr val="3C78D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50</Slides>
  <Notes>46</Notes>
  <HiddenSlides>0</HiddenSlide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Friar template</vt:lpstr>
      <vt:lpstr>SEEKER</vt:lpstr>
      <vt:lpstr>Thành viên nhóm</vt:lpstr>
      <vt:lpstr>SEEKER</vt:lpstr>
      <vt:lpstr>PowerPoint Presentation</vt:lpstr>
      <vt:lpstr>PowerPoint Presentation</vt:lpstr>
      <vt:lpstr>PowerPoint Presentation</vt:lpstr>
      <vt:lpstr>Khảo sát,  thu thập yêu cầu</vt:lpstr>
      <vt:lpstr>154 mẫu khảo sát </vt:lpstr>
      <vt:lpstr>PowerPoint Presentation</vt:lpstr>
      <vt:lpstr>PowerPoint Presentation</vt:lpstr>
      <vt:lpstr>PowerPoint Presentation</vt:lpstr>
      <vt:lpstr>PowerPoint Presentation</vt:lpstr>
      <vt:lpstr>Các sản phẩm đang có trên thị trường</vt:lpstr>
      <vt:lpstr>Cộng đồng Gia sư TP.Hồ Chí Minh</vt:lpstr>
      <vt:lpstr>Cộng đồng Gia sư TP.Hồ Chí Minh</vt:lpstr>
      <vt:lpstr>Gia sư Nhân Văn</vt:lpstr>
      <vt:lpstr>Gia sư Nhân Văn</vt:lpstr>
      <vt:lpstr>Gia sư Nhân Văn</vt:lpstr>
      <vt:lpstr>Edubox</vt:lpstr>
      <vt:lpstr>Edubox</vt:lpstr>
      <vt:lpstr>SEEKER</vt:lpstr>
      <vt:lpstr>Một số chức năng nổi bật</vt:lpstr>
      <vt:lpstr>Tìm kiếm</vt:lpstr>
      <vt:lpstr>Tạo lớp học mới</vt:lpstr>
      <vt:lpstr>Tạo lớp học mới</vt:lpstr>
      <vt:lpstr>Kết nối</vt:lpstr>
      <vt:lpstr>Kết nối</vt:lpstr>
      <vt:lpstr>Kết nối thành công</vt:lpstr>
      <vt:lpstr>Đánh giá</vt:lpstr>
      <vt:lpstr>Bảng so sánh một số tiêu chí</vt:lpstr>
      <vt:lpstr>So sánh  Seeker và Edubox</vt:lpstr>
      <vt:lpstr>Đánh giá người dùng</vt:lpstr>
      <vt:lpstr>Đánh giá người dùng</vt:lpstr>
      <vt:lpstr>Chức năng tìm kiếm</vt:lpstr>
      <vt:lpstr>Chức năng tìm kiếm</vt:lpstr>
      <vt:lpstr>Chức năng tìm kiếm</vt:lpstr>
      <vt:lpstr>Chức năng tạo lớp học mới</vt:lpstr>
      <vt:lpstr>Chức năng tạo lớp học mới</vt:lpstr>
      <vt:lpstr>Quản lý xác minh người dùng</vt:lpstr>
      <vt:lpstr>Quản lý xác minh người dùng</vt:lpstr>
      <vt:lpstr>Nguồn kinh phí duy trì ứng dụng</vt:lpstr>
      <vt:lpstr>PowerPoint Presentation</vt:lpstr>
      <vt:lpstr>Demo Prototype</vt:lpstr>
      <vt:lpstr>Đúc kết kinh nghiệm </vt:lpstr>
      <vt:lpstr>Khảo sát</vt:lpstr>
      <vt:lpstr>Phỏng vấn</vt:lpstr>
      <vt:lpstr>Brainstorming</vt:lpstr>
      <vt:lpstr>Đặc tả</vt:lpstr>
      <vt:lpstr>Đánh giá</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SEEKER</dc:title>
  <cp:revision>1</cp:revision>
  <dcterms:modified xsi:type="dcterms:W3CDTF">2022-05-23T15:27:01Z</dcterms:modified>
</cp:coreProperties>
</file>